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8" r:id="rId5"/>
    <p:sldId id="281" r:id="rId6"/>
    <p:sldId id="282" r:id="rId7"/>
    <p:sldId id="297" r:id="rId8"/>
    <p:sldId id="283" r:id="rId9"/>
    <p:sldId id="316" r:id="rId10"/>
    <p:sldId id="320" r:id="rId11"/>
    <p:sldId id="319" r:id="rId12"/>
    <p:sldId id="317" r:id="rId13"/>
    <p:sldId id="289" r:id="rId14"/>
    <p:sldId id="321" r:id="rId15"/>
    <p:sldId id="322" r:id="rId16"/>
    <p:sldId id="285" r:id="rId17"/>
    <p:sldId id="3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79D17-C406-F82E-809C-90F4E02E5F3A}" v="226" dt="2022-12-26T18:54:27.353"/>
    <p1510:client id="{1D5D17AE-B845-C13F-7AB3-ACEEF754E493}" v="166" dt="2022-12-29T20:44:10.545"/>
    <p1510:client id="{95752BF2-167D-CEC1-773D-1F5CF19B0019}" v="1550" dt="2022-12-26T10:11:14.503"/>
    <p1510:client id="{A2061B7E-4F3C-47C5-A787-33F9BBC895DE}" v="44" dt="2022-12-26T04:31:34.069"/>
    <p1510:client id="{B8FF03F3-BF11-8915-6F7A-5A0D5F6855B5}" v="1058" dt="2022-12-26T06:07:20.735"/>
    <p1510:client id="{C7A5618C-48FB-E1FA-7D0F-ACD112860907}" v="3" dt="2022-12-26T07:46:57.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t>12/29/2022</a:t>
            </a:fld>
            <a:endParaRPr lang="en-US"/>
          </a:p>
        </p:txBody>
      </p:sp>
      <p:sp>
        <p:nvSpPr>
          <p:cNvPr id="4" name="Footer Placeholder 3">
            <a:extLst>
              <a:ext uri="{FF2B5EF4-FFF2-40B4-BE49-F238E27FC236}">
                <a16:creationId xmlns:a16="http://schemas.microsoft.com/office/drawing/2014/main"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t>‹#›</a:t>
            </a:fld>
            <a:endParaRPr lang="en-US"/>
          </a:p>
        </p:txBody>
      </p:sp>
    </p:spTree>
    <p:extLst>
      <p:ext uri="{BB962C8B-B14F-4D97-AF65-F5344CB8AC3E}">
        <p14:creationId xmlns:p14="http://schemas.microsoft.com/office/powerpoint/2010/main" val="3813418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t>12/29/2022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t>‹#›</a:t>
            </a:fld>
            <a:endParaRPr lang="en-US"/>
          </a:p>
        </p:txBody>
      </p:sp>
    </p:spTree>
    <p:extLst>
      <p:ext uri="{BB962C8B-B14F-4D97-AF65-F5344CB8AC3E}">
        <p14:creationId xmlns:p14="http://schemas.microsoft.com/office/powerpoint/2010/main" val="197202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16D162-4C84-44AD-8086-359F141C9DD6}" type="slidenum">
              <a:rPr lang="en-US" smtClean="0"/>
              <a:t>1</a:t>
            </a:fld>
            <a:endParaRPr lang="en-US"/>
          </a:p>
        </p:txBody>
      </p:sp>
    </p:spTree>
    <p:extLst>
      <p:ext uri="{BB962C8B-B14F-4D97-AF65-F5344CB8AC3E}">
        <p14:creationId xmlns:p14="http://schemas.microsoft.com/office/powerpoint/2010/main" val="2597165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Feature car-</a:t>
            </a:r>
            <a:r>
              <a:rPr lang="en-US" err="1"/>
              <a:t>production_year</a:t>
            </a:r>
            <a:r>
              <a:rPr lang="en-US"/>
              <a:t>; Training set DIFF Testing Set 6 Values : {'1910', '1959', '1960', '1970', '1958', '1965'} ============================================================================================================================================================================================================================================================================================================ For Feature car-model; Training set DIFF Testing Set 32 Values : {'c4-cactus', '</a:t>
            </a:r>
            <a:r>
              <a:rPr lang="en-US" err="1"/>
              <a:t>gla-amg</a:t>
            </a:r>
            <a:r>
              <a:rPr lang="en-US"/>
              <a:t>', '2138', 'hover-m4', '</a:t>
            </a:r>
            <a:r>
              <a:rPr lang="en-US" err="1"/>
              <a:t>cls-amg</a:t>
            </a:r>
            <a:r>
              <a:rPr lang="en-US"/>
              <a:t>', 'focus-</a:t>
            </a:r>
            <a:r>
              <a:rPr lang="en-US" err="1"/>
              <a:t>st</a:t>
            </a:r>
            <a:r>
              <a:rPr lang="en-US"/>
              <a:t>', 'c-</a:t>
            </a:r>
            <a:r>
              <a:rPr lang="en-US" err="1"/>
              <a:t>elysee</a:t>
            </a:r>
            <a:r>
              <a:rPr lang="en-US"/>
              <a:t>', 's90', '159', '2112', '</a:t>
            </a:r>
            <a:r>
              <a:rPr lang="en-US" err="1"/>
              <a:t>gl-klass-amg</a:t>
            </a:r>
            <a:r>
              <a:rPr lang="en-US"/>
              <a:t>', 'a2', 'c5-aircross', '</a:t>
            </a:r>
            <a:r>
              <a:rPr lang="en-US" err="1"/>
              <a:t>traveller</a:t>
            </a:r>
            <a:r>
              <a:rPr lang="en-US"/>
              <a:t>', 'x5m', '2137', '90', '9-2x', '</a:t>
            </a:r>
            <a:r>
              <a:rPr lang="en-US" err="1"/>
              <a:t>passat-alltrack</a:t>
            </a:r>
            <a:r>
              <a:rPr lang="en-US"/>
              <a:t>', 'range-rover-velar', '</a:t>
            </a:r>
            <a:r>
              <a:rPr lang="en-US" err="1"/>
              <a:t>cr</a:t>
            </a:r>
            <a:r>
              <a:rPr lang="en-US"/>
              <a:t>-z', 'c4-aircross', 'x7', '967', '</a:t>
            </a:r>
            <a:r>
              <a:rPr lang="en-US" err="1"/>
              <a:t>cla-amg</a:t>
            </a:r>
            <a:r>
              <a:rPr lang="en-US"/>
              <a:t>', 'g-</a:t>
            </a:r>
            <a:r>
              <a:rPr lang="en-US" err="1"/>
              <a:t>klass</a:t>
            </a:r>
            <a:r>
              <a:rPr lang="en-US"/>
              <a:t>-</a:t>
            </a:r>
            <a:r>
              <a:rPr lang="en-US" err="1"/>
              <a:t>amg</a:t>
            </a:r>
            <a:r>
              <a:rPr lang="en-US"/>
              <a:t>', 'a4-allroad', 'cl-</a:t>
            </a:r>
            <a:r>
              <a:rPr lang="en-US" err="1"/>
              <a:t>amg</a:t>
            </a:r>
            <a:r>
              <a:rPr lang="en-US"/>
              <a:t>', '</a:t>
            </a:r>
            <a:r>
              <a:rPr lang="en-US" err="1"/>
              <a:t>gls-amg</a:t>
            </a:r>
            <a:r>
              <a:rPr lang="en-US"/>
              <a:t>', 'verso-s', '205', '</a:t>
            </a:r>
            <a:r>
              <a:rPr lang="en-US" err="1"/>
              <a:t>clio-rs</a:t>
            </a:r>
            <a:r>
              <a:rPr lang="en-US"/>
              <a:t>'} ============================================================================================================================================================================================================================================================================================================ </a:t>
            </a:r>
          </a:p>
          <a:p>
            <a:endParaRPr lang="en-US">
              <a:cs typeface="+mn-lt"/>
            </a:endParaRPr>
          </a:p>
          <a:p>
            <a:endParaRPr lang="en-US">
              <a:cs typeface="+mn-lt"/>
            </a:endParaRPr>
          </a:p>
          <a:p>
            <a:endParaRPr lang="en-US">
              <a:cs typeface="+mn-lt"/>
            </a:endParaRPr>
          </a:p>
          <a:p>
            <a:r>
              <a:rPr lang="en-US"/>
              <a:t>For Feature car-</a:t>
            </a:r>
            <a:r>
              <a:rPr lang="en-US" err="1"/>
              <a:t>production_year</a:t>
            </a:r>
            <a:r>
              <a:rPr lang="en-US"/>
              <a:t>; Testing set DIFF Training Set 1 Values : {'1957'} ============================================================================================================================================================================================================================================================================================================ For Feature car-model; Testing set DIFF Training Set 3 Values : {'town-car', 'a19', 's7'} ============================================================================================================================================================================================================================================================================================================ For Feature car-manufacturer; Testing set DIFF Training Set 1 Values : {'</a:t>
            </a:r>
            <a:r>
              <a:rPr lang="en-US" err="1"/>
              <a:t>lincoln</a:t>
            </a:r>
            <a:r>
              <a:rPr lang="en-US"/>
              <a:t>'} ============================================================================================================================================================================================================================================================================================================ </a:t>
            </a:r>
            <a:endParaRPr lang="en-US">
              <a:ea typeface="Calibri"/>
              <a:cs typeface="Calibri"/>
            </a:endParaRPr>
          </a:p>
          <a:p>
            <a:br>
              <a:rPr lang="en-US"/>
            </a:br>
            <a:endParaRPr lang="en-US"/>
          </a:p>
          <a:p>
            <a:br>
              <a:rPr lang="en-US">
                <a:cs typeface="+mn-lt"/>
              </a:rPr>
            </a:b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EF7ED0E-9116-4ED6-A7A4-9DDE73566E4E}" type="slidenum">
              <a:rPr lang="en-US" smtClean="0"/>
              <a:t>12</a:t>
            </a:fld>
            <a:endParaRPr lang="en-US"/>
          </a:p>
        </p:txBody>
      </p:sp>
    </p:spTree>
    <p:extLst>
      <p:ext uri="{BB962C8B-B14F-4D97-AF65-F5344CB8AC3E}">
        <p14:creationId xmlns:p14="http://schemas.microsoft.com/office/powerpoint/2010/main" val="1568905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0C06C3-6527-4AA0-B8E1-951DFCD77ABB}" type="slidenum">
              <a:rPr lang="en-US" smtClean="0"/>
              <a:t>12</a:t>
            </a:fld>
            <a:endParaRPr lang="en-US"/>
          </a:p>
        </p:txBody>
      </p:sp>
    </p:spTree>
    <p:extLst>
      <p:ext uri="{BB962C8B-B14F-4D97-AF65-F5344CB8AC3E}">
        <p14:creationId xmlns:p14="http://schemas.microsoft.com/office/powerpoint/2010/main" val="146421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16D162-4C84-44AD-8086-359F141C9DD6}" type="slidenum">
              <a:rPr lang="en-US" smtClean="0"/>
              <a:t>2</a:t>
            </a:fld>
            <a:endParaRPr lang="en-US"/>
          </a:p>
        </p:txBody>
      </p:sp>
    </p:spTree>
    <p:extLst>
      <p:ext uri="{BB962C8B-B14F-4D97-AF65-F5344CB8AC3E}">
        <p14:creationId xmlns:p14="http://schemas.microsoft.com/office/powerpoint/2010/main" val="378801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16D162-4C84-44AD-8086-359F141C9DD6}" type="slidenum">
              <a:rPr lang="en-US" smtClean="0"/>
              <a:t>3</a:t>
            </a:fld>
            <a:endParaRPr lang="en-US"/>
          </a:p>
        </p:txBody>
      </p:sp>
    </p:spTree>
    <p:extLst>
      <p:ext uri="{BB962C8B-B14F-4D97-AF65-F5344CB8AC3E}">
        <p14:creationId xmlns:p14="http://schemas.microsoft.com/office/powerpoint/2010/main" val="4278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16D162-4C84-44AD-8086-359F141C9DD6}" type="slidenum">
              <a:rPr lang="en-US" smtClean="0"/>
              <a:t>5</a:t>
            </a:fld>
            <a:endParaRPr lang="en-US"/>
          </a:p>
        </p:txBody>
      </p:sp>
    </p:spTree>
    <p:extLst>
      <p:ext uri="{BB962C8B-B14F-4D97-AF65-F5344CB8AC3E}">
        <p14:creationId xmlns:p14="http://schemas.microsoft.com/office/powerpoint/2010/main" val="402781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Price Category has 4 Unique Possible Values : ['cheap', 'moderate', 'expensive', 'very expensive'] ======================================================================================================================================================================================================== Feature </a:t>
            </a:r>
            <a:r>
              <a:rPr lang="en-US" err="1"/>
              <a:t>fuel_type</a:t>
            </a:r>
            <a:r>
              <a:rPr lang="en-US"/>
              <a:t> has 2 Unique Possible Values : ['petrol', 'diesel'] ======================================================================================================================================================================================================== Feature car-model has 458 Unique Possible Values : ['90', 'rapid', '</a:t>
            </a:r>
            <a:r>
              <a:rPr lang="en-US" err="1"/>
              <a:t>primera</a:t>
            </a:r>
            <a:r>
              <a:rPr lang="en-US"/>
              <a:t>', 'combo', '</a:t>
            </a:r>
            <a:r>
              <a:rPr lang="en-US" err="1"/>
              <a:t>zafira</a:t>
            </a:r>
            <a:r>
              <a:rPr lang="en-US"/>
              <a:t>', 's-</a:t>
            </a:r>
            <a:r>
              <a:rPr lang="en-US" err="1"/>
              <a:t>klass</a:t>
            </a:r>
            <a:r>
              <a:rPr lang="en-US"/>
              <a:t>', '</a:t>
            </a:r>
            <a:r>
              <a:rPr lang="en-US" err="1"/>
              <a:t>vectra</a:t>
            </a:r>
            <a:r>
              <a:rPr lang="en-US"/>
              <a:t>', '5-seriya', '605', '323', 'partner', 'juke', 'a6', 'a6-allroad', 'golf', 'transporter', '406', 'accent', '</a:t>
            </a:r>
            <a:r>
              <a:rPr lang="en-US" err="1"/>
              <a:t>passat</a:t>
            </a:r>
            <a:r>
              <a:rPr lang="en-US"/>
              <a:t>', '</a:t>
            </a:r>
            <a:r>
              <a:rPr lang="en-US" err="1"/>
              <a:t>ascona</a:t>
            </a:r>
            <a:r>
              <a:rPr lang="en-US"/>
              <a:t>', '</a:t>
            </a:r>
            <a:r>
              <a:rPr lang="en-US" err="1"/>
              <a:t>santa-fe</a:t>
            </a:r>
            <a:r>
              <a:rPr lang="en-US"/>
              <a:t>', 'laguna', '2104', '3-seriya', 'corolla-verso', 'malibu', 'c-</a:t>
            </a:r>
            <a:r>
              <a:rPr lang="en-US" err="1"/>
              <a:t>klass</a:t>
            </a:r>
            <a:r>
              <a:rPr lang="en-US"/>
              <a:t>', '</a:t>
            </a:r>
            <a:r>
              <a:rPr lang="en-US" err="1"/>
              <a:t>ibiza</a:t>
            </a:r>
            <a:r>
              <a:rPr lang="en-US"/>
              <a:t>', 'galaxy', 'a4', 'q7', 'corolla', '</a:t>
            </a:r>
            <a:r>
              <a:rPr lang="en-US" err="1"/>
              <a:t>viano</a:t>
            </a:r>
            <a:r>
              <a:rPr lang="en-US"/>
              <a:t>', 'bora', 'focus', 'escort', 'e-</a:t>
            </a:r>
            <a:r>
              <a:rPr lang="en-US" err="1"/>
              <a:t>klass</a:t>
            </a:r>
            <a:r>
              <a:rPr lang="en-US"/>
              <a:t>', 'punto', '6', 'scenic', '</a:t>
            </a:r>
            <a:r>
              <a:rPr lang="en-US" err="1"/>
              <a:t>pajero</a:t>
            </a:r>
            <a:r>
              <a:rPr lang="en-US"/>
              <a:t>', 'astra', 'escape', '323f', '</a:t>
            </a:r>
            <a:r>
              <a:rPr lang="en-US" err="1"/>
              <a:t>octavia</a:t>
            </a:r>
            <a:r>
              <a:rPr lang="en-US"/>
              <a:t>', '</a:t>
            </a:r>
            <a:r>
              <a:rPr lang="en-US" err="1"/>
              <a:t>marea</a:t>
            </a:r>
            <a:r>
              <a:rPr lang="en-US"/>
              <a:t>', 'logan', '2101', '7-seriya', '45', '</a:t>
            </a:r>
            <a:r>
              <a:rPr lang="en-US" err="1"/>
              <a:t>mondeo</a:t>
            </a:r>
            <a:r>
              <a:rPr lang="en-US"/>
              <a:t>', 's-</a:t>
            </a:r>
            <a:r>
              <a:rPr lang="en-US" err="1"/>
              <a:t>klass</a:t>
            </a:r>
            <a:r>
              <a:rPr lang="en-US"/>
              <a:t>-</a:t>
            </a:r>
            <a:r>
              <a:rPr lang="en-US" err="1"/>
              <a:t>amg</a:t>
            </a:r>
            <a:r>
              <a:rPr lang="en-US"/>
              <a:t>', '807', '</a:t>
            </a:r>
            <a:r>
              <a:rPr lang="en-US" err="1"/>
              <a:t>ceed</a:t>
            </a:r>
            <a:r>
              <a:rPr lang="en-US"/>
              <a:t>', 'bluebird', '</a:t>
            </a:r>
            <a:r>
              <a:rPr lang="en-US" err="1"/>
              <a:t>yaris</a:t>
            </a:r>
            <a:r>
              <a:rPr lang="en-US"/>
              <a:t>-verso', 'lancer', '</a:t>
            </a:r>
            <a:r>
              <a:rPr lang="en-US" err="1"/>
              <a:t>xantia</a:t>
            </a:r>
            <a:r>
              <a:rPr lang="en-US"/>
              <a:t>', '306', '100', '626', '</a:t>
            </a:r>
            <a:r>
              <a:rPr lang="en-US" err="1"/>
              <a:t>terracan</a:t>
            </a:r>
            <a:r>
              <a:rPr lang="en-US"/>
              <a:t>', 'discovery', '2115', '</a:t>
            </a:r>
            <a:r>
              <a:rPr lang="en-US" err="1"/>
              <a:t>gl-klass</a:t>
            </a:r>
            <a:r>
              <a:rPr lang="en-US"/>
              <a:t>', '</a:t>
            </a:r>
            <a:r>
              <a:rPr lang="en-US" err="1"/>
              <a:t>touareg</a:t>
            </a:r>
            <a:r>
              <a:rPr lang="en-US"/>
              <a:t>', 'omega', '19', '</a:t>
            </a:r>
            <a:r>
              <a:rPr lang="en-US" err="1"/>
              <a:t>gle</a:t>
            </a:r>
            <a:r>
              <a:rPr lang="en-US"/>
              <a:t>', '80', '407', 'space-runner', '31105', '156', '</a:t>
            </a:r>
            <a:r>
              <a:rPr lang="en-US" err="1"/>
              <a:t>cr</a:t>
            </a:r>
            <a:r>
              <a:rPr lang="en-US"/>
              <a:t>-v', '</a:t>
            </a:r>
            <a:r>
              <a:rPr lang="en-US" err="1"/>
              <a:t>toledo</a:t>
            </a:r>
            <a:r>
              <a:rPr lang="en-US"/>
              <a:t>', '</a:t>
            </a:r>
            <a:r>
              <a:rPr lang="en-US" err="1"/>
              <a:t>jetta</a:t>
            </a:r>
            <a:r>
              <a:rPr lang="en-US"/>
              <a:t>', '</a:t>
            </a:r>
            <a:r>
              <a:rPr lang="en-US" err="1"/>
              <a:t>clio</a:t>
            </a:r>
            <a:r>
              <a:rPr lang="en-US"/>
              <a:t>', '</a:t>
            </a:r>
            <a:r>
              <a:rPr lang="en-US" err="1"/>
              <a:t>nubira</a:t>
            </a:r>
            <a:r>
              <a:rPr lang="en-US"/>
              <a:t>', 'cooper', '3110', 'i40', 'range-rover', 'c4-grand-picasso', 'q5', '2107', '</a:t>
            </a:r>
            <a:r>
              <a:rPr lang="en-US" err="1"/>
              <a:t>rio</a:t>
            </a:r>
            <a:r>
              <a:rPr lang="en-US"/>
              <a:t>', 'lx', 'c5', '</a:t>
            </a:r>
            <a:r>
              <a:rPr lang="en-US" err="1"/>
              <a:t>kangoo</a:t>
            </a:r>
            <a:r>
              <a:rPr lang="en-US"/>
              <a:t>', 'polo', '</a:t>
            </a:r>
            <a:r>
              <a:rPr lang="en-US" err="1"/>
              <a:t>sportage</a:t>
            </a:r>
            <a:r>
              <a:rPr lang="en-US"/>
              <a:t>', '</a:t>
            </a:r>
            <a:r>
              <a:rPr lang="en-US" err="1"/>
              <a:t>doblo</a:t>
            </a:r>
            <a:r>
              <a:rPr lang="en-US"/>
              <a:t>', '</a:t>
            </a:r>
            <a:r>
              <a:rPr lang="en-US" err="1"/>
              <a:t>matiz</a:t>
            </a:r>
            <a:r>
              <a:rPr lang="en-US"/>
              <a:t>', 'cl', '</a:t>
            </a:r>
            <a:r>
              <a:rPr lang="en-US" err="1"/>
              <a:t>gs</a:t>
            </a:r>
            <a:r>
              <a:rPr lang="en-US"/>
              <a:t>', '</a:t>
            </a:r>
            <a:r>
              <a:rPr lang="en-US" err="1"/>
              <a:t>qashqai</a:t>
            </a:r>
            <a:r>
              <a:rPr lang="en-US"/>
              <a:t>', '</a:t>
            </a:r>
            <a:r>
              <a:rPr lang="en-US" err="1"/>
              <a:t>berlingo</a:t>
            </a:r>
            <a:r>
              <a:rPr lang="en-US"/>
              <a:t>', 'legacy', '</a:t>
            </a:r>
            <a:r>
              <a:rPr lang="en-US" err="1"/>
              <a:t>xsara</a:t>
            </a:r>
            <a:r>
              <a:rPr lang="en-US"/>
              <a:t>', '1103-slavuta', '</a:t>
            </a:r>
            <a:r>
              <a:rPr lang="en-US" err="1"/>
              <a:t>megane</a:t>
            </a:r>
            <a:r>
              <a:rPr lang="en-US"/>
              <a:t>', '806', 'x5', 'mustang', '</a:t>
            </a:r>
            <a:r>
              <a:rPr lang="en-US" err="1"/>
              <a:t>sorento</a:t>
            </a:r>
            <a:r>
              <a:rPr lang="en-US"/>
              <a:t>', '</a:t>
            </a:r>
            <a:r>
              <a:rPr lang="en-US" err="1"/>
              <a:t>caravelle</a:t>
            </a:r>
            <a:r>
              <a:rPr lang="en-US"/>
              <a:t>', '166', 'highlander', 'x-trail', 'rav4', '</a:t>
            </a:r>
            <a:r>
              <a:rPr lang="en-US" err="1"/>
              <a:t>touran</a:t>
            </a:r>
            <a:r>
              <a:rPr lang="en-US"/>
              <a:t>', 's80', '</a:t>
            </a:r>
            <a:r>
              <a:rPr lang="en-US" err="1"/>
              <a:t>mokka</a:t>
            </a:r>
            <a:r>
              <a:rPr lang="en-US"/>
              <a:t>', 'a7', 'ix35', 'hover-h3', 'signum', '</a:t>
            </a:r>
            <a:r>
              <a:rPr lang="en-US" err="1"/>
              <a:t>auris</a:t>
            </a:r>
            <a:r>
              <a:rPr lang="en-US"/>
              <a:t>', '</a:t>
            </a:r>
            <a:r>
              <a:rPr lang="en-US" err="1"/>
              <a:t>clk</a:t>
            </a:r>
            <a:r>
              <a:rPr lang="en-US"/>
              <a:t>', '600', 'voyager', 'outlander', '2140', 'a8', '</a:t>
            </a:r>
            <a:r>
              <a:rPr lang="en-US" err="1"/>
              <a:t>murano</a:t>
            </a:r>
            <a:r>
              <a:rPr lang="en-US"/>
              <a:t>', '</a:t>
            </a:r>
            <a:r>
              <a:rPr lang="en-US" err="1"/>
              <a:t>sandero</a:t>
            </a:r>
            <a:r>
              <a:rPr lang="en-US"/>
              <a:t>', '408', 'duster', '206', '</a:t>
            </a:r>
            <a:r>
              <a:rPr lang="en-US" err="1"/>
              <a:t>sintra</a:t>
            </a:r>
            <a:r>
              <a:rPr lang="en-US"/>
              <a:t>', '</a:t>
            </a:r>
            <a:r>
              <a:rPr lang="en-US" err="1"/>
              <a:t>multivan</a:t>
            </a:r>
            <a:r>
              <a:rPr lang="en-US"/>
              <a:t>', '190-w201', '2109', '940', 'fusion', '2121-niva', 'cayenne', '</a:t>
            </a:r>
            <a:r>
              <a:rPr lang="en-US" err="1"/>
              <a:t>vito</a:t>
            </a:r>
            <a:r>
              <a:rPr lang="en-US"/>
              <a:t>', 'patrol', 'grand-</a:t>
            </a:r>
            <a:r>
              <a:rPr lang="en-US" err="1"/>
              <a:t>vitara</a:t>
            </a:r>
            <a:r>
              <a:rPr lang="en-US"/>
              <a:t>', '</a:t>
            </a:r>
            <a:r>
              <a:rPr lang="en-US" err="1"/>
              <a:t>avensis</a:t>
            </a:r>
            <a:r>
              <a:rPr lang="en-US"/>
              <a:t>', 'neon', '</a:t>
            </a:r>
            <a:r>
              <a:rPr lang="en-US" err="1"/>
              <a:t>leganza</a:t>
            </a:r>
            <a:r>
              <a:rPr lang="en-US"/>
              <a:t>', '106', 'cx-7', 'discovery-sport', '</a:t>
            </a:r>
            <a:r>
              <a:rPr lang="en-US" err="1"/>
              <a:t>xsara-picasso</a:t>
            </a:r>
            <a:r>
              <a:rPr lang="en-US"/>
              <a:t>', 'm-</a:t>
            </a:r>
            <a:r>
              <a:rPr lang="en-US" err="1"/>
              <a:t>klass</a:t>
            </a:r>
            <a:r>
              <a:rPr lang="en-US"/>
              <a:t>', '6-seriya', '146', '</a:t>
            </a:r>
            <a:r>
              <a:rPr lang="en-US" err="1"/>
              <a:t>avensis</a:t>
            </a:r>
            <a:r>
              <a:rPr lang="en-US"/>
              <a:t>-verso', 'sonata', '</a:t>
            </a:r>
            <a:r>
              <a:rPr lang="en-US" err="1"/>
              <a:t>clarus</a:t>
            </a:r>
            <a:r>
              <a:rPr lang="en-US"/>
              <a:t>', '</a:t>
            </a:r>
            <a:r>
              <a:rPr lang="en-US" err="1"/>
              <a:t>kyron</a:t>
            </a:r>
            <a:r>
              <a:rPr lang="en-US"/>
              <a:t>', '1-seriya', '</a:t>
            </a:r>
            <a:r>
              <a:rPr lang="en-US" err="1"/>
              <a:t>trafic</a:t>
            </a:r>
            <a:r>
              <a:rPr lang="en-US"/>
              <a:t>', '</a:t>
            </a:r>
            <a:r>
              <a:rPr lang="en-US" err="1"/>
              <a:t>galant</a:t>
            </a:r>
            <a:r>
              <a:rPr lang="en-US"/>
              <a:t>', 'a-</a:t>
            </a:r>
            <a:r>
              <a:rPr lang="en-US" err="1"/>
              <a:t>klass</a:t>
            </a:r>
            <a:r>
              <a:rPr lang="en-US"/>
              <a:t>', 's60', '</a:t>
            </a:r>
            <a:r>
              <a:rPr lang="en-US" err="1"/>
              <a:t>camry</a:t>
            </a:r>
            <a:r>
              <a:rPr lang="en-US"/>
              <a:t>', 'accord', 'micra', '</a:t>
            </a:r>
            <a:r>
              <a:rPr lang="en-US" err="1"/>
              <a:t>kuga</a:t>
            </a:r>
            <a:r>
              <a:rPr lang="en-US"/>
              <a:t>', '</a:t>
            </a:r>
            <a:r>
              <a:rPr lang="en-US" err="1"/>
              <a:t>freelander</a:t>
            </a:r>
            <a:r>
              <a:rPr lang="en-US"/>
              <a:t>', '3008', 'liana', '</a:t>
            </a:r>
            <a:r>
              <a:rPr lang="en-US" err="1"/>
              <a:t>cruze</a:t>
            </a:r>
            <a:r>
              <a:rPr lang="en-US"/>
              <a:t>', '</a:t>
            </a:r>
            <a:r>
              <a:rPr lang="en-US" err="1"/>
              <a:t>grande</a:t>
            </a:r>
            <a:r>
              <a:rPr lang="en-US"/>
              <a:t>-punto', 'vel-</a:t>
            </a:r>
            <a:r>
              <a:rPr lang="en-US" err="1"/>
              <a:t>satis</a:t>
            </a:r>
            <a:r>
              <a:rPr lang="en-US"/>
              <a:t>', '</a:t>
            </a:r>
            <a:r>
              <a:rPr lang="en-US" err="1"/>
              <a:t>prius</a:t>
            </a:r>
            <a:r>
              <a:rPr lang="en-US"/>
              <a:t>', '</a:t>
            </a:r>
            <a:r>
              <a:rPr lang="en-US" err="1"/>
              <a:t>alhambra</a:t>
            </a:r>
            <a:r>
              <a:rPr lang="en-US"/>
              <a:t>', '</a:t>
            </a:r>
            <a:r>
              <a:rPr lang="en-US" err="1"/>
              <a:t>espero</a:t>
            </a:r>
            <a:r>
              <a:rPr lang="en-US"/>
              <a:t>', 'evasion', '2131-niva', 'qashqai-2', '</a:t>
            </a:r>
            <a:r>
              <a:rPr lang="en-US" err="1"/>
              <a:t>asx</a:t>
            </a:r>
            <a:r>
              <a:rPr lang="en-US"/>
              <a:t>', 'x6', '</a:t>
            </a:r>
            <a:r>
              <a:rPr lang="en-US" err="1"/>
              <a:t>rx</a:t>
            </a:r>
            <a:r>
              <a:rPr lang="en-US"/>
              <a:t>', '</a:t>
            </a:r>
            <a:r>
              <a:rPr lang="en-US" err="1"/>
              <a:t>vivaro</a:t>
            </a:r>
            <a:r>
              <a:rPr lang="en-US"/>
              <a:t>', '3', 'land-cruiser', '</a:t>
            </a:r>
            <a:r>
              <a:rPr lang="en-US" err="1"/>
              <a:t>carisma</a:t>
            </a:r>
            <a:r>
              <a:rPr lang="en-US"/>
              <a:t>', 'jumpy', '5008', '</a:t>
            </a:r>
            <a:r>
              <a:rPr lang="en-US" err="1"/>
              <a:t>niva</a:t>
            </a:r>
            <a:r>
              <a:rPr lang="en-US"/>
              <a:t>', 'countryman', '</a:t>
            </a:r>
            <a:r>
              <a:rPr lang="en-US" err="1"/>
              <a:t>tucson</a:t>
            </a:r>
            <a:r>
              <a:rPr lang="en-US"/>
              <a:t>', 'carina-e', '</a:t>
            </a:r>
            <a:r>
              <a:rPr lang="en-US" err="1"/>
              <a:t>passat</a:t>
            </a:r>
            <a:r>
              <a:rPr lang="en-US"/>
              <a:t>-cc', 'insignia', '9000', '</a:t>
            </a:r>
            <a:r>
              <a:rPr lang="en-US" err="1"/>
              <a:t>captiva</a:t>
            </a:r>
            <a:r>
              <a:rPr lang="en-US"/>
              <a:t>', '207', 'xc90', 'civic', 'colt', 'cx-5', 'golf-plus', 'escalade', 'g-</a:t>
            </a:r>
            <a:r>
              <a:rPr lang="en-US" err="1"/>
              <a:t>klass</a:t>
            </a:r>
            <a:r>
              <a:rPr lang="en-US"/>
              <a:t>', '307', '2108', '</a:t>
            </a:r>
            <a:r>
              <a:rPr lang="en-US" err="1"/>
              <a:t>fabia</a:t>
            </a:r>
            <a:r>
              <a:rPr lang="en-US"/>
              <a:t>', 's70', '</a:t>
            </a:r>
            <a:r>
              <a:rPr lang="en-US" err="1"/>
              <a:t>almera</a:t>
            </a:r>
            <a:r>
              <a:rPr lang="en-US"/>
              <a:t>', 'space-star', '400', 'caddy', 'c8', '</a:t>
            </a:r>
            <a:r>
              <a:rPr lang="en-US" err="1"/>
              <a:t>amarok</a:t>
            </a:r>
            <a:r>
              <a:rPr lang="en-US"/>
              <a:t>', '</a:t>
            </a:r>
            <a:r>
              <a:rPr lang="en-US" err="1"/>
              <a:t>cerato</a:t>
            </a:r>
            <a:r>
              <a:rPr lang="en-US"/>
              <a:t>', '</a:t>
            </a:r>
            <a:r>
              <a:rPr lang="en-US" err="1"/>
              <a:t>tiguan</a:t>
            </a:r>
            <a:r>
              <a:rPr lang="en-US"/>
              <a:t>', 'matrix', '</a:t>
            </a:r>
            <a:r>
              <a:rPr lang="en-US" err="1"/>
              <a:t>solaris</a:t>
            </a:r>
            <a:r>
              <a:rPr lang="en-US"/>
              <a:t>', 'v40', 'explorer', '</a:t>
            </a:r>
            <a:r>
              <a:rPr lang="en-US" err="1"/>
              <a:t>largus</a:t>
            </a:r>
            <a:r>
              <a:rPr lang="en-US"/>
              <a:t>', 'town-and-country', '</a:t>
            </a:r>
            <a:r>
              <a:rPr lang="en-US" err="1"/>
              <a:t>ulysse</a:t>
            </a:r>
            <a:r>
              <a:rPr lang="en-US"/>
              <a:t>', '2103', 'polo-sedan', '2105', 'note', '</a:t>
            </a:r>
            <a:r>
              <a:rPr lang="en-US" err="1"/>
              <a:t>lantra</a:t>
            </a:r>
            <a:r>
              <a:rPr lang="en-US"/>
              <a:t>', 'v50', '2106', '308', '</a:t>
            </a:r>
            <a:r>
              <a:rPr lang="en-US" err="1"/>
              <a:t>kodiaq</a:t>
            </a:r>
            <a:r>
              <a:rPr lang="en-US"/>
              <a:t>', 'phaeton', 'mdx', '</a:t>
            </a:r>
            <a:r>
              <a:rPr lang="en-US" err="1"/>
              <a:t>antara</a:t>
            </a:r>
            <a:r>
              <a:rPr lang="en-US"/>
              <a:t>', '</a:t>
            </a:r>
            <a:r>
              <a:rPr lang="en-US" err="1"/>
              <a:t>scorpio</a:t>
            </a:r>
            <a:r>
              <a:rPr lang="en-US"/>
              <a:t>', 'eclipse', 'x1', 'yeti', 'fusion-</a:t>
            </a:r>
            <a:r>
              <a:rPr lang="en-US" err="1"/>
              <a:t>usa</a:t>
            </a:r>
            <a:r>
              <a:rPr lang="en-US"/>
              <a:t>', 'b-</a:t>
            </a:r>
            <a:r>
              <a:rPr lang="en-US" err="1"/>
              <a:t>klass</a:t>
            </a:r>
            <a:r>
              <a:rPr lang="en-US"/>
              <a:t>', 'x4', 'a3', '</a:t>
            </a:r>
            <a:r>
              <a:rPr lang="en-US" err="1"/>
              <a:t>atos</a:t>
            </a:r>
            <a:r>
              <a:rPr lang="en-US"/>
              <a:t>', '</a:t>
            </a:r>
            <a:r>
              <a:rPr lang="en-US" err="1"/>
              <a:t>espace</a:t>
            </a:r>
            <a:r>
              <a:rPr lang="en-US"/>
              <a:t>', 'range-rover-sport', '</a:t>
            </a:r>
            <a:r>
              <a:rPr lang="en-US" err="1"/>
              <a:t>mpv</a:t>
            </a:r>
            <a:r>
              <a:rPr lang="en-US"/>
              <a:t>', '147', '</a:t>
            </a:r>
            <a:r>
              <a:rPr lang="en-US" err="1"/>
              <a:t>leon</a:t>
            </a:r>
            <a:r>
              <a:rPr lang="en-US"/>
              <a:t>', '200', '</a:t>
            </a:r>
            <a:r>
              <a:rPr lang="en-US" err="1"/>
              <a:t>glk</a:t>
            </a:r>
            <a:r>
              <a:rPr lang="en-US"/>
              <a:t>', 'patriot', 's40', 'superb', 'land-cruiser-</a:t>
            </a:r>
            <a:r>
              <a:rPr lang="en-US" err="1"/>
              <a:t>prado</a:t>
            </a:r>
            <a:r>
              <a:rPr lang="en-US"/>
              <a:t>', 'c-max', '300m', '</a:t>
            </a:r>
            <a:r>
              <a:rPr lang="en-US" err="1"/>
              <a:t>lanos</a:t>
            </a:r>
            <a:r>
              <a:rPr lang="en-US"/>
              <a:t>', '</a:t>
            </a:r>
            <a:r>
              <a:rPr lang="en-US" err="1"/>
              <a:t>terrano</a:t>
            </a:r>
            <a:r>
              <a:rPr lang="en-US"/>
              <a:t>', 'ls', '5-Sep', 's6', 'xc60', '</a:t>
            </a:r>
            <a:r>
              <a:rPr lang="en-US" err="1"/>
              <a:t>kadett</a:t>
            </a:r>
            <a:r>
              <a:rPr lang="en-US"/>
              <a:t>', '</a:t>
            </a:r>
            <a:r>
              <a:rPr lang="en-US" err="1"/>
              <a:t>premacy</a:t>
            </a:r>
            <a:r>
              <a:rPr lang="en-US"/>
              <a:t>', 'vesta', '</a:t>
            </a:r>
            <a:r>
              <a:rPr lang="en-US" err="1"/>
              <a:t>kaptur</a:t>
            </a:r>
            <a:r>
              <a:rPr lang="en-US"/>
              <a:t>', '</a:t>
            </a:r>
            <a:r>
              <a:rPr lang="en-US" err="1"/>
              <a:t>cls</a:t>
            </a:r>
            <a:r>
              <a:rPr lang="en-US"/>
              <a:t>', 'optima', '</a:t>
            </a:r>
            <a:r>
              <a:rPr lang="en-US" err="1"/>
              <a:t>actyon</a:t>
            </a:r>
            <a:r>
              <a:rPr lang="en-US"/>
              <a:t>', '</a:t>
            </a:r>
            <a:r>
              <a:rPr lang="en-US" err="1"/>
              <a:t>lybra</a:t>
            </a:r>
            <a:r>
              <a:rPr lang="en-US"/>
              <a:t>', '</a:t>
            </a:r>
            <a:r>
              <a:rPr lang="en-US" err="1"/>
              <a:t>tempra</a:t>
            </a:r>
            <a:r>
              <a:rPr lang="en-US"/>
              <a:t>', '405', '</a:t>
            </a:r>
            <a:r>
              <a:rPr lang="en-US" err="1"/>
              <a:t>palio</a:t>
            </a:r>
            <a:r>
              <a:rPr lang="en-US"/>
              <a:t>', '</a:t>
            </a:r>
            <a:r>
              <a:rPr lang="en-US" err="1"/>
              <a:t>kadjar</a:t>
            </a:r>
            <a:r>
              <a:rPr lang="en-US"/>
              <a:t>', 'q3', '</a:t>
            </a:r>
            <a:r>
              <a:rPr lang="en-US" err="1"/>
              <a:t>nexia</a:t>
            </a:r>
            <a:r>
              <a:rPr lang="en-US"/>
              <a:t>', 'c3-picasso', '</a:t>
            </a:r>
            <a:r>
              <a:rPr lang="en-US" err="1"/>
              <a:t>baleno</a:t>
            </a:r>
            <a:r>
              <a:rPr lang="en-US"/>
              <a:t>', '</a:t>
            </a:r>
            <a:r>
              <a:rPr lang="en-US" err="1"/>
              <a:t>safrane</a:t>
            </a:r>
            <a:r>
              <a:rPr lang="en-US"/>
              <a:t>', 'delta', 'insight', 'cx-9', '205', 'c4', 'space-wagon', 'forester', 'c3', '</a:t>
            </a:r>
            <a:r>
              <a:rPr lang="en-US" err="1"/>
              <a:t>impreza</a:t>
            </a:r>
            <a:r>
              <a:rPr lang="en-US"/>
              <a:t>', 'x3', '</a:t>
            </a:r>
            <a:r>
              <a:rPr lang="en-US" err="1"/>
              <a:t>stilo</a:t>
            </a:r>
            <a:r>
              <a:rPr lang="en-US"/>
              <a:t>', '</a:t>
            </a:r>
            <a:r>
              <a:rPr lang="en-US" err="1"/>
              <a:t>cordoba</a:t>
            </a:r>
            <a:r>
              <a:rPr lang="en-US"/>
              <a:t>', 'fit', 'xc70', 'blazer', 'grand-</a:t>
            </a:r>
            <a:r>
              <a:rPr lang="en-US" err="1"/>
              <a:t>cherokee</a:t>
            </a:r>
            <a:r>
              <a:rPr lang="en-US"/>
              <a:t>', '440', '969', '</a:t>
            </a:r>
            <a:r>
              <a:rPr lang="en-US" err="1"/>
              <a:t>granta</a:t>
            </a:r>
            <a:r>
              <a:rPr lang="en-US"/>
              <a:t>', 'v70', '</a:t>
            </a:r>
            <a:r>
              <a:rPr lang="en-US" err="1"/>
              <a:t>frontera</a:t>
            </a:r>
            <a:r>
              <a:rPr lang="en-US"/>
              <a:t>', '</a:t>
            </a:r>
            <a:r>
              <a:rPr lang="en-US" err="1"/>
              <a:t>yaris</a:t>
            </a:r>
            <a:r>
              <a:rPr lang="en-US"/>
              <a:t>', '</a:t>
            </a:r>
            <a:r>
              <a:rPr lang="en-US" err="1"/>
              <a:t>kalina</a:t>
            </a:r>
            <a:r>
              <a:rPr lang="en-US"/>
              <a:t>', 's-max', '469', '607', '2125', 'a5', '</a:t>
            </a:r>
            <a:r>
              <a:rPr lang="en-US" err="1"/>
              <a:t>teana</a:t>
            </a:r>
            <a:r>
              <a:rPr lang="en-US"/>
              <a:t>', '</a:t>
            </a:r>
            <a:r>
              <a:rPr lang="en-US" err="1"/>
              <a:t>lacetti</a:t>
            </a:r>
            <a:r>
              <a:rPr lang="en-US"/>
              <a:t>', '</a:t>
            </a:r>
            <a:r>
              <a:rPr lang="en-US" err="1"/>
              <a:t>orlando</a:t>
            </a:r>
            <a:r>
              <a:rPr lang="en-US"/>
              <a:t>', '508', 'h-1-starex', '1102-tavriya', '24', '</a:t>
            </a:r>
            <a:r>
              <a:rPr lang="en-US" err="1"/>
              <a:t>altea</a:t>
            </a:r>
            <a:r>
              <a:rPr lang="en-US"/>
              <a:t>', '850', 'a4-allroad', '</a:t>
            </a:r>
            <a:r>
              <a:rPr lang="en-US" err="1"/>
              <a:t>cla</a:t>
            </a:r>
            <a:r>
              <a:rPr lang="en-US"/>
              <a:t>', 'agila', 'brava', 'hover', '</a:t>
            </a:r>
            <a:r>
              <a:rPr lang="en-US" err="1"/>
              <a:t>celica</a:t>
            </a:r>
            <a:r>
              <a:rPr lang="en-US"/>
              <a:t>', '</a:t>
            </a:r>
            <a:r>
              <a:rPr lang="en-US" err="1"/>
              <a:t>corsa</a:t>
            </a:r>
            <a:r>
              <a:rPr lang="en-US"/>
              <a:t>', '460', 'grand-voyager', '</a:t>
            </a:r>
            <a:r>
              <a:rPr lang="en-US" err="1"/>
              <a:t>gls</a:t>
            </a:r>
            <a:r>
              <a:rPr lang="en-US"/>
              <a:t>', '3-Sep', 'felicia', '</a:t>
            </a:r>
            <a:r>
              <a:rPr lang="en-US" err="1"/>
              <a:t>rexton</a:t>
            </a:r>
            <a:r>
              <a:rPr lang="en-US"/>
              <a:t>', 'hover-h5', 'compass', '968', '</a:t>
            </a:r>
            <a:r>
              <a:rPr lang="en-US" err="1"/>
              <a:t>almera-tino</a:t>
            </a:r>
            <a:r>
              <a:rPr lang="en-US"/>
              <a:t>', 'e-</a:t>
            </a:r>
            <a:r>
              <a:rPr lang="en-US" err="1"/>
              <a:t>klass</a:t>
            </a:r>
            <a:r>
              <a:rPr lang="en-US"/>
              <a:t>-</a:t>
            </a:r>
            <a:r>
              <a:rPr lang="en-US" err="1"/>
              <a:t>amg</a:t>
            </a:r>
            <a:r>
              <a:rPr lang="en-US"/>
              <a:t>', '</a:t>
            </a:r>
            <a:r>
              <a:rPr lang="en-US" err="1"/>
              <a:t>pajero</a:t>
            </a:r>
            <a:r>
              <a:rPr lang="en-US"/>
              <a:t>-sport', '75', '21099', '</a:t>
            </a:r>
            <a:r>
              <a:rPr lang="en-US" err="1"/>
              <a:t>meriva</a:t>
            </a:r>
            <a:r>
              <a:rPr lang="en-US"/>
              <a:t>', 'atlas', 'sx4', '31029', '2110', '</a:t>
            </a:r>
            <a:r>
              <a:rPr lang="en-US" err="1"/>
              <a:t>carens</a:t>
            </a:r>
            <a:r>
              <a:rPr lang="en-US"/>
              <a:t>', '</a:t>
            </a:r>
            <a:r>
              <a:rPr lang="en-US" err="1"/>
              <a:t>gle</a:t>
            </a:r>
            <a:r>
              <a:rPr lang="en-US"/>
              <a:t>-coupe', 'bravo', '</a:t>
            </a:r>
            <a:r>
              <a:rPr lang="en-US" err="1"/>
              <a:t>navara</a:t>
            </a:r>
            <a:r>
              <a:rPr lang="en-US"/>
              <a:t>', '21', 'fiesta', 'carnival', 'g-</a:t>
            </a:r>
            <a:r>
              <a:rPr lang="en-US" err="1"/>
              <a:t>klass</a:t>
            </a:r>
            <a:r>
              <a:rPr lang="en-US"/>
              <a:t>-</a:t>
            </a:r>
            <a:r>
              <a:rPr lang="en-US" err="1"/>
              <a:t>amg</a:t>
            </a:r>
            <a:r>
              <a:rPr lang="en-US"/>
              <a:t>', '2102', '452', 'verso', 'beetle', '</a:t>
            </a:r>
            <a:r>
              <a:rPr lang="en-US" err="1"/>
              <a:t>elantra</a:t>
            </a:r>
            <a:r>
              <a:rPr lang="en-US"/>
              <a:t>', 'expert', '300s', 'x6m', '159', 'outback', 'zeta', '2112', 'caddy-maxi', '</a:t>
            </a:r>
            <a:r>
              <a:rPr lang="en-US" err="1"/>
              <a:t>bipper</a:t>
            </a:r>
            <a:r>
              <a:rPr lang="en-US"/>
              <a:t>', '5', '500', 'x50', '800', '</a:t>
            </a:r>
            <a:r>
              <a:rPr lang="en-US" err="1"/>
              <a:t>prius</a:t>
            </a:r>
            <a:r>
              <a:rPr lang="en-US"/>
              <a:t>-v-plus', '208', '</a:t>
            </a:r>
            <a:r>
              <a:rPr lang="en-US" err="1"/>
              <a:t>getz</a:t>
            </a:r>
            <a:r>
              <a:rPr lang="en-US"/>
              <a:t>', 'i30', 'fluence', '</a:t>
            </a:r>
            <a:r>
              <a:rPr lang="en-US" err="1"/>
              <a:t>cla-amg</a:t>
            </a:r>
            <a:r>
              <a:rPr lang="en-US"/>
              <a:t>', '301', '</a:t>
            </a:r>
            <a:r>
              <a:rPr lang="en-US" err="1"/>
              <a:t>aveo</a:t>
            </a:r>
            <a:r>
              <a:rPr lang="en-US"/>
              <a:t>', 'ka', 'focus-</a:t>
            </a:r>
            <a:r>
              <a:rPr lang="en-US" err="1"/>
              <a:t>st</a:t>
            </a:r>
            <a:r>
              <a:rPr lang="en-US"/>
              <a:t>', '500l', 'golf-</a:t>
            </a:r>
            <a:r>
              <a:rPr lang="en-US" err="1"/>
              <a:t>gti</a:t>
            </a:r>
            <a:r>
              <a:rPr lang="en-US"/>
              <a:t>', 'range-rover-velar', '107', 'eclipse-cross', '</a:t>
            </a:r>
            <a:r>
              <a:rPr lang="en-US" err="1"/>
              <a:t>panamera</a:t>
            </a:r>
            <a:r>
              <a:rPr lang="en-US"/>
              <a:t>', 'a13', 'c2', '</a:t>
            </a:r>
            <a:r>
              <a:rPr lang="en-US" err="1"/>
              <a:t>koleos</a:t>
            </a:r>
            <a:r>
              <a:rPr lang="en-US"/>
              <a:t>', '</a:t>
            </a:r>
            <a:r>
              <a:rPr lang="en-US" err="1"/>
              <a:t>gla</a:t>
            </a:r>
            <a:r>
              <a:rPr lang="en-US"/>
              <a:t>', '309', '</a:t>
            </a:r>
            <a:r>
              <a:rPr lang="en-US" err="1"/>
              <a:t>gx</a:t>
            </a:r>
            <a:r>
              <a:rPr lang="en-US"/>
              <a:t>', '</a:t>
            </a:r>
            <a:r>
              <a:rPr lang="en-US" err="1"/>
              <a:t>prius</a:t>
            </a:r>
            <a:r>
              <a:rPr lang="en-US"/>
              <a:t>-c', 'amulet', '</a:t>
            </a:r>
            <a:r>
              <a:rPr lang="en-US" err="1"/>
              <a:t>pajero-pinin</a:t>
            </a:r>
            <a:r>
              <a:rPr lang="en-US"/>
              <a:t>', '</a:t>
            </a:r>
            <a:r>
              <a:rPr lang="en-US" err="1"/>
              <a:t>demio</a:t>
            </a:r>
            <a:r>
              <a:rPr lang="en-US"/>
              <a:t>', 'c6', '2', '967', '2111', '</a:t>
            </a:r>
            <a:r>
              <a:rPr lang="en-US" err="1"/>
              <a:t>montero</a:t>
            </a:r>
            <a:r>
              <a:rPr lang="en-US"/>
              <a:t>-sport', '25', 'c4-picasso', '965', '</a:t>
            </a:r>
            <a:r>
              <a:rPr lang="en-US" err="1"/>
              <a:t>cherokee</a:t>
            </a:r>
            <a:r>
              <a:rPr lang="en-US"/>
              <a:t>', 'legend', 'kappa', '</a:t>
            </a:r>
            <a:r>
              <a:rPr lang="en-US" err="1"/>
              <a:t>orion</a:t>
            </a:r>
            <a:r>
              <a:rPr lang="en-US"/>
              <a:t>', 'grandis', '2-seriya-gran-tourer', 'c5-aircross', '</a:t>
            </a:r>
            <a:r>
              <a:rPr lang="en-US" err="1"/>
              <a:t>clio-rs</a:t>
            </a:r>
            <a:r>
              <a:rPr lang="en-US"/>
              <a:t>', 'verso-s', 's90', 'v60', '</a:t>
            </a:r>
            <a:r>
              <a:rPr lang="en-US" err="1"/>
              <a:t>creta</a:t>
            </a:r>
            <a:r>
              <a:rPr lang="en-US"/>
              <a:t>', '</a:t>
            </a:r>
            <a:r>
              <a:rPr lang="en-US" err="1"/>
              <a:t>passat-usa</a:t>
            </a:r>
            <a:r>
              <a:rPr lang="en-US"/>
              <a:t>', 'c1', '</a:t>
            </a:r>
            <a:r>
              <a:rPr lang="en-US" err="1"/>
              <a:t>cls-amg</a:t>
            </a:r>
            <a:r>
              <a:rPr lang="en-US"/>
              <a:t>', 'c4-aircross', '164', '</a:t>
            </a:r>
            <a:r>
              <a:rPr lang="en-US" err="1"/>
              <a:t>concorde</a:t>
            </a:r>
            <a:r>
              <a:rPr lang="en-US"/>
              <a:t>', '</a:t>
            </a:r>
            <a:r>
              <a:rPr lang="en-US" err="1"/>
              <a:t>almera</a:t>
            </a:r>
            <a:r>
              <a:rPr lang="en-US"/>
              <a:t>-classic', '</a:t>
            </a:r>
            <a:r>
              <a:rPr lang="en-US" err="1"/>
              <a:t>montero</a:t>
            </a:r>
            <a:r>
              <a:rPr lang="en-US"/>
              <a:t>', 'range-rover-</a:t>
            </a:r>
            <a:r>
              <a:rPr lang="en-US" err="1"/>
              <a:t>evoque</a:t>
            </a:r>
            <a:r>
              <a:rPr lang="en-US"/>
              <a:t>', '145', '</a:t>
            </a:r>
            <a:r>
              <a:rPr lang="en-US" err="1"/>
              <a:t>ct</a:t>
            </a:r>
            <a:r>
              <a:rPr lang="en-US"/>
              <a:t>', 'fox', '911', 'c-</a:t>
            </a:r>
            <a:r>
              <a:rPr lang="en-US" err="1"/>
              <a:t>elysee</a:t>
            </a:r>
            <a:r>
              <a:rPr lang="en-US"/>
              <a:t>', 's8', 'x7', '</a:t>
            </a:r>
            <a:r>
              <a:rPr lang="en-US" err="1"/>
              <a:t>actyon</a:t>
            </a:r>
            <a:r>
              <a:rPr lang="en-US"/>
              <a:t>-sports', '</a:t>
            </a:r>
            <a:r>
              <a:rPr lang="en-US" err="1"/>
              <a:t>passat-alltrack</a:t>
            </a:r>
            <a:r>
              <a:rPr lang="en-US"/>
              <a:t>', 'a2', 'carina', 'pathfinder', '</a:t>
            </a:r>
            <a:r>
              <a:rPr lang="en-US" err="1"/>
              <a:t>gls-amg</a:t>
            </a:r>
            <a:r>
              <a:rPr lang="en-US"/>
              <a:t>', 'punto-evo', '</a:t>
            </a:r>
            <a:r>
              <a:rPr lang="en-US" err="1"/>
              <a:t>gl-klass-amg</a:t>
            </a:r>
            <a:r>
              <a:rPr lang="en-US"/>
              <a:t>', '</a:t>
            </a:r>
            <a:r>
              <a:rPr lang="en-US" err="1"/>
              <a:t>glc</a:t>
            </a:r>
            <a:r>
              <a:rPr lang="en-US"/>
              <a:t>-coupe', 'c4-cactus', 's5', 'x5m', '</a:t>
            </a:r>
            <a:r>
              <a:rPr lang="en-US" err="1"/>
              <a:t>glc</a:t>
            </a:r>
            <a:r>
              <a:rPr lang="en-US"/>
              <a:t>', 'a1', '</a:t>
            </a:r>
            <a:r>
              <a:rPr lang="en-US" err="1"/>
              <a:t>gle</a:t>
            </a:r>
            <a:r>
              <a:rPr lang="en-US"/>
              <a:t>-coupe-</a:t>
            </a:r>
            <a:r>
              <a:rPr lang="en-US" err="1"/>
              <a:t>amg</a:t>
            </a:r>
            <a:r>
              <a:rPr lang="en-US"/>
              <a:t>', '</a:t>
            </a:r>
            <a:r>
              <a:rPr lang="en-US" err="1"/>
              <a:t>traveller</a:t>
            </a:r>
            <a:r>
              <a:rPr lang="en-US"/>
              <a:t>', '2-seriya-active-tourer', '</a:t>
            </a:r>
            <a:r>
              <a:rPr lang="en-US" err="1"/>
              <a:t>gla-amg</a:t>
            </a:r>
            <a:r>
              <a:rPr lang="en-US"/>
              <a:t>', '</a:t>
            </a:r>
            <a:r>
              <a:rPr lang="en-US" err="1"/>
              <a:t>cr</a:t>
            </a:r>
            <a:r>
              <a:rPr lang="en-US"/>
              <a:t>-z', 'm-</a:t>
            </a:r>
            <a:r>
              <a:rPr lang="en-US" err="1"/>
              <a:t>klass</a:t>
            </a:r>
            <a:r>
              <a:rPr lang="en-US"/>
              <a:t>-</a:t>
            </a:r>
            <a:r>
              <a:rPr lang="en-US" err="1"/>
              <a:t>amg</a:t>
            </a:r>
            <a:r>
              <a:rPr lang="en-US"/>
              <a:t>', 'hover-m4', '2141', 'lancer-evolution', '924', '2113', 'cl-</a:t>
            </a:r>
            <a:r>
              <a:rPr lang="en-US" err="1"/>
              <a:t>amg</a:t>
            </a:r>
            <a:r>
              <a:rPr lang="en-US"/>
              <a:t>', '9-2x', '2137', '2-seriya', '2138'] ======================================================================================================================================================================================================== Feature </a:t>
            </a:r>
            <a:r>
              <a:rPr lang="en-US" err="1"/>
              <a:t>drive_unit</a:t>
            </a:r>
            <a:r>
              <a:rPr lang="en-US"/>
              <a:t> has 4 Unique Possible Values : ['front-wheel drive', 'all-wheel drive', 'rear drive', 'part-time four-wheel drive'] ======================================================================================================================================================================================================== Feature segment has 9 Unique Possible Values : ['D', 'C', 'M', 'S', 'E', 'J', 'B', 'F', 'A'] ======================================================================================================================================================================================================== Feature color has 13 Unique Possible Values : ['gray', 'blue', 'white', 'silver', 'brown', 'burgundy', 'green', 'black', 'other', 'red', 'yellow', 'purple', 'orange'] ======================================================================================================================================================================================================== Feature car-</a:t>
            </a:r>
            <a:r>
              <a:rPr lang="en-US" err="1"/>
              <a:t>production_year</a:t>
            </a:r>
            <a:r>
              <a:rPr lang="en-US"/>
              <a:t> has 62 Unique Possible Values : ['1986', '2016', '1992', '1997', '2007', '2011', '1998', '1996', '2003', '2013', '2009', '2002', '2001', '1993', '1988', '1999', '1987', '2006', '2010', '2008', '1990', '2005', '1991', '2000', '2015', '2012', '1995', '2017', '1982', '2004', '1994', '2014', '1989', '1985', '1981', '2018', '1983', '1979', '1984', '1978', '1980', '2019', '1977', '1968', '1976', '1970', '1973', '1910', '1966', '1974', '1967', '1975', '1961', '1972', '1960', '1965', '1969', '1964', '1962', '1963', '1958', '1959'] ======================================================================================================================================================================================================== Feature car-manufacturer has 50 Unique Possible Values : ['</a:t>
            </a:r>
            <a:r>
              <a:rPr lang="en-US" err="1"/>
              <a:t>audi</a:t>
            </a:r>
            <a:r>
              <a:rPr lang="en-US"/>
              <a:t>', '</a:t>
            </a:r>
            <a:r>
              <a:rPr lang="en-US" err="1"/>
              <a:t>skoda</a:t>
            </a:r>
            <a:r>
              <a:rPr lang="en-US"/>
              <a:t>', '</a:t>
            </a:r>
            <a:r>
              <a:rPr lang="en-US" err="1"/>
              <a:t>nissan</a:t>
            </a:r>
            <a:r>
              <a:rPr lang="en-US"/>
              <a:t>', '</a:t>
            </a:r>
            <a:r>
              <a:rPr lang="en-US" err="1"/>
              <a:t>opel</a:t>
            </a:r>
            <a:r>
              <a:rPr lang="en-US"/>
              <a:t>', '</a:t>
            </a:r>
            <a:r>
              <a:rPr lang="en-US" err="1"/>
              <a:t>mercedes-benz</a:t>
            </a:r>
            <a:r>
              <a:rPr lang="en-US"/>
              <a:t>', '</a:t>
            </a:r>
            <a:r>
              <a:rPr lang="en-US" err="1"/>
              <a:t>bmw</a:t>
            </a:r>
            <a:r>
              <a:rPr lang="en-US"/>
              <a:t>', '</a:t>
            </a:r>
            <a:r>
              <a:rPr lang="en-US" err="1"/>
              <a:t>peugeot</a:t>
            </a:r>
            <a:r>
              <a:rPr lang="en-US"/>
              <a:t>', '</a:t>
            </a:r>
            <a:r>
              <a:rPr lang="en-US" err="1"/>
              <a:t>mazda</a:t>
            </a:r>
            <a:r>
              <a:rPr lang="en-US"/>
              <a:t>', '</a:t>
            </a:r>
            <a:r>
              <a:rPr lang="en-US" err="1"/>
              <a:t>volkswagen</a:t>
            </a:r>
            <a:r>
              <a:rPr lang="en-US"/>
              <a:t>', '</a:t>
            </a:r>
            <a:r>
              <a:rPr lang="en-US" err="1"/>
              <a:t>hyundai</a:t>
            </a:r>
            <a:r>
              <a:rPr lang="en-US"/>
              <a:t>', '</a:t>
            </a:r>
            <a:r>
              <a:rPr lang="en-US" err="1"/>
              <a:t>renault</a:t>
            </a:r>
            <a:r>
              <a:rPr lang="en-US"/>
              <a:t>', '</a:t>
            </a:r>
            <a:r>
              <a:rPr lang="en-US" err="1"/>
              <a:t>lada-vaz</a:t>
            </a:r>
            <a:r>
              <a:rPr lang="en-US"/>
              <a:t>', '</a:t>
            </a:r>
            <a:r>
              <a:rPr lang="en-US" err="1"/>
              <a:t>toyota</a:t>
            </a:r>
            <a:r>
              <a:rPr lang="en-US"/>
              <a:t>', '</a:t>
            </a:r>
            <a:r>
              <a:rPr lang="en-US" err="1"/>
              <a:t>chevrolet</a:t>
            </a:r>
            <a:r>
              <a:rPr lang="en-US"/>
              <a:t>', 'seat', 'ford', 'fiat', '</a:t>
            </a:r>
            <a:r>
              <a:rPr lang="en-US" err="1"/>
              <a:t>mitsubishi</a:t>
            </a:r>
            <a:r>
              <a:rPr lang="en-US"/>
              <a:t>', 'rover', 'kia', '</a:t>
            </a:r>
            <a:r>
              <a:rPr lang="en-US" err="1"/>
              <a:t>dacia</a:t>
            </a:r>
            <a:r>
              <a:rPr lang="en-US"/>
              <a:t>', '</a:t>
            </a:r>
            <a:r>
              <a:rPr lang="en-US" err="1"/>
              <a:t>citroen</a:t>
            </a:r>
            <a:r>
              <a:rPr lang="en-US"/>
              <a:t>', 'land-rover', '</a:t>
            </a:r>
            <a:r>
              <a:rPr lang="en-US" err="1"/>
              <a:t>gaz</a:t>
            </a:r>
            <a:r>
              <a:rPr lang="en-US"/>
              <a:t>', 'alfa-</a:t>
            </a:r>
            <a:r>
              <a:rPr lang="en-US" err="1"/>
              <a:t>romeo</a:t>
            </a:r>
            <a:r>
              <a:rPr lang="en-US"/>
              <a:t>', '</a:t>
            </a:r>
            <a:r>
              <a:rPr lang="en-US" err="1"/>
              <a:t>honda</a:t>
            </a:r>
            <a:r>
              <a:rPr lang="en-US"/>
              <a:t>', '</a:t>
            </a:r>
            <a:r>
              <a:rPr lang="en-US" err="1"/>
              <a:t>daewoo</a:t>
            </a:r>
            <a:r>
              <a:rPr lang="en-US"/>
              <a:t>', 'mini', '</a:t>
            </a:r>
            <a:r>
              <a:rPr lang="en-US" err="1"/>
              <a:t>lexus</a:t>
            </a:r>
            <a:r>
              <a:rPr lang="en-US"/>
              <a:t>', '</a:t>
            </a:r>
            <a:r>
              <a:rPr lang="en-US" err="1"/>
              <a:t>subaru</a:t>
            </a:r>
            <a:r>
              <a:rPr lang="en-US"/>
              <a:t>', '</a:t>
            </a:r>
            <a:r>
              <a:rPr lang="en-US" err="1"/>
              <a:t>zaz</a:t>
            </a:r>
            <a:r>
              <a:rPr lang="en-US"/>
              <a:t>', '</a:t>
            </a:r>
            <a:r>
              <a:rPr lang="en-US" err="1"/>
              <a:t>volvo</a:t>
            </a:r>
            <a:r>
              <a:rPr lang="en-US"/>
              <a:t>', 'great-wall', '</a:t>
            </a:r>
            <a:r>
              <a:rPr lang="en-US" err="1"/>
              <a:t>chrysler</a:t>
            </a:r>
            <a:r>
              <a:rPr lang="en-US"/>
              <a:t>', '</a:t>
            </a:r>
            <a:r>
              <a:rPr lang="en-US" err="1"/>
              <a:t>moskvich</a:t>
            </a:r>
            <a:r>
              <a:rPr lang="en-US"/>
              <a:t>', '</a:t>
            </a:r>
            <a:r>
              <a:rPr lang="en-US" err="1"/>
              <a:t>porsche</a:t>
            </a:r>
            <a:r>
              <a:rPr lang="en-US"/>
              <a:t>', '</a:t>
            </a:r>
            <a:r>
              <a:rPr lang="en-US" err="1"/>
              <a:t>suzuki</a:t>
            </a:r>
            <a:r>
              <a:rPr lang="en-US"/>
              <a:t>', '</a:t>
            </a:r>
            <a:r>
              <a:rPr lang="en-US" err="1"/>
              <a:t>ssangyong</a:t>
            </a:r>
            <a:r>
              <a:rPr lang="en-US"/>
              <a:t>', '</a:t>
            </a:r>
            <a:r>
              <a:rPr lang="en-US" err="1"/>
              <a:t>saab</a:t>
            </a:r>
            <a:r>
              <a:rPr lang="en-US"/>
              <a:t>', '</a:t>
            </a:r>
            <a:r>
              <a:rPr lang="en-US" err="1"/>
              <a:t>cadillac</a:t>
            </a:r>
            <a:r>
              <a:rPr lang="en-US"/>
              <a:t>', '</a:t>
            </a:r>
            <a:r>
              <a:rPr lang="en-US" err="1"/>
              <a:t>acura</a:t>
            </a:r>
            <a:r>
              <a:rPr lang="en-US"/>
              <a:t>', '</a:t>
            </a:r>
            <a:r>
              <a:rPr lang="en-US" err="1"/>
              <a:t>uaz</a:t>
            </a:r>
            <a:r>
              <a:rPr lang="en-US"/>
              <a:t>', '</a:t>
            </a:r>
            <a:r>
              <a:rPr lang="en-US" err="1"/>
              <a:t>lancia</a:t>
            </a:r>
            <a:r>
              <a:rPr lang="en-US"/>
              <a:t>', 'jeep', '</a:t>
            </a:r>
            <a:r>
              <a:rPr lang="en-US" err="1"/>
              <a:t>luaz</a:t>
            </a:r>
            <a:r>
              <a:rPr lang="en-US"/>
              <a:t>', '</a:t>
            </a:r>
            <a:r>
              <a:rPr lang="en-US" err="1"/>
              <a:t>izh</a:t>
            </a:r>
            <a:r>
              <a:rPr lang="en-US"/>
              <a:t>', '</a:t>
            </a:r>
            <a:r>
              <a:rPr lang="en-US" err="1"/>
              <a:t>geely</a:t>
            </a:r>
            <a:r>
              <a:rPr lang="en-US"/>
              <a:t>', '</a:t>
            </a:r>
            <a:r>
              <a:rPr lang="en-US" err="1"/>
              <a:t>lifan</a:t>
            </a:r>
            <a:r>
              <a:rPr lang="en-US"/>
              <a:t>', '</a:t>
            </a:r>
            <a:r>
              <a:rPr lang="en-US" err="1"/>
              <a:t>chery</a:t>
            </a:r>
            <a:r>
              <a:rPr lang="en-US"/>
              <a:t>', '</a:t>
            </a:r>
            <a:r>
              <a:rPr lang="en-US" err="1"/>
              <a:t>plymouth</a:t>
            </a:r>
            <a:r>
              <a:rPr lang="en-US"/>
              <a:t>'] ======================================================================================================================================================================================================== Feature transmission has 2 Unique Possible Values : ['mechanics', 'auto'] ======================================================================================================================================================================================================== Feature condition has 3 Unique Possible Values : ['with mileage', 'with damage', 'for parts'] ========================================================================================================================================================================================================</a:t>
            </a:r>
          </a:p>
        </p:txBody>
      </p:sp>
      <p:sp>
        <p:nvSpPr>
          <p:cNvPr id="4" name="Slide Number Placeholder 3"/>
          <p:cNvSpPr>
            <a:spLocks noGrp="1"/>
          </p:cNvSpPr>
          <p:nvPr>
            <p:ph type="sldNum" sz="quarter" idx="5"/>
          </p:nvPr>
        </p:nvSpPr>
        <p:spPr/>
        <p:txBody>
          <a:bodyPr/>
          <a:lstStyle/>
          <a:p>
            <a:fld id="{7EF7ED0E-9116-4ED6-A7A4-9DDE73566E4E}" type="slidenum">
              <a:rPr lang="en-US" smtClean="0"/>
              <a:t>6</a:t>
            </a:fld>
            <a:endParaRPr lang="en-US"/>
          </a:p>
        </p:txBody>
      </p:sp>
    </p:spTree>
    <p:extLst>
      <p:ext uri="{BB962C8B-B14F-4D97-AF65-F5344CB8AC3E}">
        <p14:creationId xmlns:p14="http://schemas.microsoft.com/office/powerpoint/2010/main" val="145328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Feature car-</a:t>
            </a:r>
            <a:r>
              <a:rPr lang="en-US" err="1"/>
              <a:t>production_year</a:t>
            </a:r>
            <a:r>
              <a:rPr lang="en-US"/>
              <a:t>; Training set DIFF Testing Set 6 Values : {'1910', '1959', '1960', '1970', '1958', '1965'} ============================================================================================================================================================================================================================================================================================================ For Feature car-model; Training set DIFF Testing Set 32 Values : {'c4-cactus', '</a:t>
            </a:r>
            <a:r>
              <a:rPr lang="en-US" err="1"/>
              <a:t>gla-amg</a:t>
            </a:r>
            <a:r>
              <a:rPr lang="en-US"/>
              <a:t>', '2138', 'hover-m4', '</a:t>
            </a:r>
            <a:r>
              <a:rPr lang="en-US" err="1"/>
              <a:t>cls-amg</a:t>
            </a:r>
            <a:r>
              <a:rPr lang="en-US"/>
              <a:t>', 'focus-</a:t>
            </a:r>
            <a:r>
              <a:rPr lang="en-US" err="1"/>
              <a:t>st</a:t>
            </a:r>
            <a:r>
              <a:rPr lang="en-US"/>
              <a:t>', 'c-</a:t>
            </a:r>
            <a:r>
              <a:rPr lang="en-US" err="1"/>
              <a:t>elysee</a:t>
            </a:r>
            <a:r>
              <a:rPr lang="en-US"/>
              <a:t>', 's90', '159', '2112', '</a:t>
            </a:r>
            <a:r>
              <a:rPr lang="en-US" err="1"/>
              <a:t>gl-klass-amg</a:t>
            </a:r>
            <a:r>
              <a:rPr lang="en-US"/>
              <a:t>', 'a2', 'c5-aircross', '</a:t>
            </a:r>
            <a:r>
              <a:rPr lang="en-US" err="1"/>
              <a:t>traveller</a:t>
            </a:r>
            <a:r>
              <a:rPr lang="en-US"/>
              <a:t>', 'x5m', '2137', '90', '9-2x', '</a:t>
            </a:r>
            <a:r>
              <a:rPr lang="en-US" err="1"/>
              <a:t>passat-alltrack</a:t>
            </a:r>
            <a:r>
              <a:rPr lang="en-US"/>
              <a:t>', 'range-rover-velar', '</a:t>
            </a:r>
            <a:r>
              <a:rPr lang="en-US" err="1"/>
              <a:t>cr</a:t>
            </a:r>
            <a:r>
              <a:rPr lang="en-US"/>
              <a:t>-z', 'c4-aircross', 'x7', '967', '</a:t>
            </a:r>
            <a:r>
              <a:rPr lang="en-US" err="1"/>
              <a:t>cla-amg</a:t>
            </a:r>
            <a:r>
              <a:rPr lang="en-US"/>
              <a:t>', 'g-</a:t>
            </a:r>
            <a:r>
              <a:rPr lang="en-US" err="1"/>
              <a:t>klass</a:t>
            </a:r>
            <a:r>
              <a:rPr lang="en-US"/>
              <a:t>-</a:t>
            </a:r>
            <a:r>
              <a:rPr lang="en-US" err="1"/>
              <a:t>amg</a:t>
            </a:r>
            <a:r>
              <a:rPr lang="en-US"/>
              <a:t>', 'a4-allroad', 'cl-</a:t>
            </a:r>
            <a:r>
              <a:rPr lang="en-US" err="1"/>
              <a:t>amg</a:t>
            </a:r>
            <a:r>
              <a:rPr lang="en-US"/>
              <a:t>', '</a:t>
            </a:r>
            <a:r>
              <a:rPr lang="en-US" err="1"/>
              <a:t>gls-amg</a:t>
            </a:r>
            <a:r>
              <a:rPr lang="en-US"/>
              <a:t>', 'verso-s', '205', '</a:t>
            </a:r>
            <a:r>
              <a:rPr lang="en-US" err="1"/>
              <a:t>clio-rs</a:t>
            </a:r>
            <a:r>
              <a:rPr lang="en-US"/>
              <a:t>'} ============================================================================================================================================================================================================================================================================================================ </a:t>
            </a:r>
          </a:p>
          <a:p>
            <a:endParaRPr lang="en-US">
              <a:cs typeface="+mn-lt"/>
            </a:endParaRPr>
          </a:p>
          <a:p>
            <a:endParaRPr lang="en-US">
              <a:cs typeface="+mn-lt"/>
            </a:endParaRPr>
          </a:p>
          <a:p>
            <a:endParaRPr lang="en-US">
              <a:cs typeface="+mn-lt"/>
            </a:endParaRPr>
          </a:p>
          <a:p>
            <a:r>
              <a:rPr lang="en-US"/>
              <a:t>For Feature car-</a:t>
            </a:r>
            <a:r>
              <a:rPr lang="en-US" err="1"/>
              <a:t>production_year</a:t>
            </a:r>
            <a:r>
              <a:rPr lang="en-US"/>
              <a:t>; Testing set DIFF Training Set 1 Values : {'1957'} ============================================================================================================================================================================================================================================================================================================ For Feature car-model; Testing set DIFF Training Set 3 Values : {'town-car', 'a19', 's7'} ============================================================================================================================================================================================================================================================================================================ For Feature car-manufacturer; Testing set DIFF Training Set 1 Values : {'</a:t>
            </a:r>
            <a:r>
              <a:rPr lang="en-US" err="1"/>
              <a:t>lincoln</a:t>
            </a:r>
            <a:r>
              <a:rPr lang="en-US"/>
              <a:t>'} ============================================================================================================================================================================================================================================================================================================ </a:t>
            </a:r>
            <a:endParaRPr lang="en-US">
              <a:ea typeface="Calibri"/>
              <a:cs typeface="Calibri"/>
            </a:endParaRPr>
          </a:p>
          <a:p>
            <a:br>
              <a:rPr lang="en-US"/>
            </a:br>
            <a:endParaRPr lang="en-US"/>
          </a:p>
          <a:p>
            <a:br>
              <a:rPr lang="en-US">
                <a:cs typeface="+mn-lt"/>
              </a:rPr>
            </a:b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EF7ED0E-9116-4ED6-A7A4-9DDE73566E4E}" type="slidenum">
              <a:rPr lang="en-US" smtClean="0"/>
              <a:t>7</a:t>
            </a:fld>
            <a:endParaRPr lang="en-US"/>
          </a:p>
        </p:txBody>
      </p:sp>
    </p:spTree>
    <p:extLst>
      <p:ext uri="{BB962C8B-B14F-4D97-AF65-F5344CB8AC3E}">
        <p14:creationId xmlns:p14="http://schemas.microsoft.com/office/powerpoint/2010/main" val="4208042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Feature car-</a:t>
            </a:r>
            <a:r>
              <a:rPr lang="en-US" err="1"/>
              <a:t>production_year</a:t>
            </a:r>
            <a:r>
              <a:rPr lang="en-US"/>
              <a:t>; Training set DIFF Testing Set 6 Values : {'1910', '1959', '1960', '1970', '1958', '1965'} ============================================================================================================================================================================================================================================================================================================ For Feature car-model; Training set DIFF Testing Set 32 Values : {'c4-cactus', '</a:t>
            </a:r>
            <a:r>
              <a:rPr lang="en-US" err="1"/>
              <a:t>gla-amg</a:t>
            </a:r>
            <a:r>
              <a:rPr lang="en-US"/>
              <a:t>', '2138', 'hover-m4', '</a:t>
            </a:r>
            <a:r>
              <a:rPr lang="en-US" err="1"/>
              <a:t>cls-amg</a:t>
            </a:r>
            <a:r>
              <a:rPr lang="en-US"/>
              <a:t>', 'focus-</a:t>
            </a:r>
            <a:r>
              <a:rPr lang="en-US" err="1"/>
              <a:t>st</a:t>
            </a:r>
            <a:r>
              <a:rPr lang="en-US"/>
              <a:t>', 'c-</a:t>
            </a:r>
            <a:r>
              <a:rPr lang="en-US" err="1"/>
              <a:t>elysee</a:t>
            </a:r>
            <a:r>
              <a:rPr lang="en-US"/>
              <a:t>', 's90', '159', '2112', '</a:t>
            </a:r>
            <a:r>
              <a:rPr lang="en-US" err="1"/>
              <a:t>gl-klass-amg</a:t>
            </a:r>
            <a:r>
              <a:rPr lang="en-US"/>
              <a:t>', 'a2', 'c5-aircross', '</a:t>
            </a:r>
            <a:r>
              <a:rPr lang="en-US" err="1"/>
              <a:t>traveller</a:t>
            </a:r>
            <a:r>
              <a:rPr lang="en-US"/>
              <a:t>', 'x5m', '2137', '90', '9-2x', '</a:t>
            </a:r>
            <a:r>
              <a:rPr lang="en-US" err="1"/>
              <a:t>passat-alltrack</a:t>
            </a:r>
            <a:r>
              <a:rPr lang="en-US"/>
              <a:t>', 'range-rover-velar', '</a:t>
            </a:r>
            <a:r>
              <a:rPr lang="en-US" err="1"/>
              <a:t>cr</a:t>
            </a:r>
            <a:r>
              <a:rPr lang="en-US"/>
              <a:t>-z', 'c4-aircross', 'x7', '967', '</a:t>
            </a:r>
            <a:r>
              <a:rPr lang="en-US" err="1"/>
              <a:t>cla-amg</a:t>
            </a:r>
            <a:r>
              <a:rPr lang="en-US"/>
              <a:t>', 'g-</a:t>
            </a:r>
            <a:r>
              <a:rPr lang="en-US" err="1"/>
              <a:t>klass</a:t>
            </a:r>
            <a:r>
              <a:rPr lang="en-US"/>
              <a:t>-</a:t>
            </a:r>
            <a:r>
              <a:rPr lang="en-US" err="1"/>
              <a:t>amg</a:t>
            </a:r>
            <a:r>
              <a:rPr lang="en-US"/>
              <a:t>', 'a4-allroad', 'cl-</a:t>
            </a:r>
            <a:r>
              <a:rPr lang="en-US" err="1"/>
              <a:t>amg</a:t>
            </a:r>
            <a:r>
              <a:rPr lang="en-US"/>
              <a:t>', '</a:t>
            </a:r>
            <a:r>
              <a:rPr lang="en-US" err="1"/>
              <a:t>gls-amg</a:t>
            </a:r>
            <a:r>
              <a:rPr lang="en-US"/>
              <a:t>', 'verso-s', '205', '</a:t>
            </a:r>
            <a:r>
              <a:rPr lang="en-US" err="1"/>
              <a:t>clio-rs</a:t>
            </a:r>
            <a:r>
              <a:rPr lang="en-US"/>
              <a:t>'} ============================================================================================================================================================================================================================================================================================================ </a:t>
            </a:r>
          </a:p>
          <a:p>
            <a:endParaRPr lang="en-US">
              <a:cs typeface="+mn-lt"/>
            </a:endParaRPr>
          </a:p>
          <a:p>
            <a:endParaRPr lang="en-US">
              <a:cs typeface="+mn-lt"/>
            </a:endParaRPr>
          </a:p>
          <a:p>
            <a:endParaRPr lang="en-US">
              <a:cs typeface="+mn-lt"/>
            </a:endParaRPr>
          </a:p>
          <a:p>
            <a:r>
              <a:rPr lang="en-US"/>
              <a:t>For Feature car-</a:t>
            </a:r>
            <a:r>
              <a:rPr lang="en-US" err="1"/>
              <a:t>production_year</a:t>
            </a:r>
            <a:r>
              <a:rPr lang="en-US"/>
              <a:t>; Testing set DIFF Training Set 1 Values : {'1957'} ============================================================================================================================================================================================================================================================================================================ For Feature car-model; Testing set DIFF Training Set 3 Values : {'town-car', 'a19', 's7'} ============================================================================================================================================================================================================================================================================================================ For Feature car-manufacturer; Testing set DIFF Training Set 1 Values : {'</a:t>
            </a:r>
            <a:r>
              <a:rPr lang="en-US" err="1"/>
              <a:t>lincoln</a:t>
            </a:r>
            <a:r>
              <a:rPr lang="en-US"/>
              <a:t>'} ============================================================================================================================================================================================================================================================================================================ </a:t>
            </a:r>
            <a:endParaRPr lang="en-US">
              <a:ea typeface="Calibri"/>
              <a:cs typeface="Calibri"/>
            </a:endParaRPr>
          </a:p>
          <a:p>
            <a:br>
              <a:rPr lang="en-US"/>
            </a:br>
            <a:endParaRPr lang="en-US"/>
          </a:p>
          <a:p>
            <a:br>
              <a:rPr lang="en-US">
                <a:cs typeface="+mn-lt"/>
              </a:rPr>
            </a:b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EF7ED0E-9116-4ED6-A7A4-9DDE73566E4E}" type="slidenum">
              <a:rPr lang="en-US" smtClean="0"/>
              <a:t>9</a:t>
            </a:fld>
            <a:endParaRPr lang="en-US"/>
          </a:p>
        </p:txBody>
      </p:sp>
    </p:spTree>
    <p:extLst>
      <p:ext uri="{BB962C8B-B14F-4D97-AF65-F5344CB8AC3E}">
        <p14:creationId xmlns:p14="http://schemas.microsoft.com/office/powerpoint/2010/main" val="112232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16D162-4C84-44AD-8086-359F141C9DD6}" type="slidenum">
              <a:rPr lang="en-US" smtClean="0"/>
              <a:t>10</a:t>
            </a:fld>
            <a:endParaRPr lang="en-US"/>
          </a:p>
        </p:txBody>
      </p:sp>
    </p:spTree>
    <p:extLst>
      <p:ext uri="{BB962C8B-B14F-4D97-AF65-F5344CB8AC3E}">
        <p14:creationId xmlns:p14="http://schemas.microsoft.com/office/powerpoint/2010/main" val="1227091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Feature car-</a:t>
            </a:r>
            <a:r>
              <a:rPr lang="en-US" err="1"/>
              <a:t>production_year</a:t>
            </a:r>
            <a:r>
              <a:rPr lang="en-US"/>
              <a:t>; Training set DIFF Testing Set 6 Values : {'1910', '1959', '1960', '1970', '1958', '1965'} ============================================================================================================================================================================================================================================================================================================ For Feature car-model; Training set DIFF Testing Set 32 Values : {'c4-cactus', '</a:t>
            </a:r>
            <a:r>
              <a:rPr lang="en-US" err="1"/>
              <a:t>gla-amg</a:t>
            </a:r>
            <a:r>
              <a:rPr lang="en-US"/>
              <a:t>', '2138', 'hover-m4', '</a:t>
            </a:r>
            <a:r>
              <a:rPr lang="en-US" err="1"/>
              <a:t>cls-amg</a:t>
            </a:r>
            <a:r>
              <a:rPr lang="en-US"/>
              <a:t>', 'focus-</a:t>
            </a:r>
            <a:r>
              <a:rPr lang="en-US" err="1"/>
              <a:t>st</a:t>
            </a:r>
            <a:r>
              <a:rPr lang="en-US"/>
              <a:t>', 'c-</a:t>
            </a:r>
            <a:r>
              <a:rPr lang="en-US" err="1"/>
              <a:t>elysee</a:t>
            </a:r>
            <a:r>
              <a:rPr lang="en-US"/>
              <a:t>', 's90', '159', '2112', '</a:t>
            </a:r>
            <a:r>
              <a:rPr lang="en-US" err="1"/>
              <a:t>gl-klass-amg</a:t>
            </a:r>
            <a:r>
              <a:rPr lang="en-US"/>
              <a:t>', 'a2', 'c5-aircross', '</a:t>
            </a:r>
            <a:r>
              <a:rPr lang="en-US" err="1"/>
              <a:t>traveller</a:t>
            </a:r>
            <a:r>
              <a:rPr lang="en-US"/>
              <a:t>', 'x5m', '2137', '90', '9-2x', '</a:t>
            </a:r>
            <a:r>
              <a:rPr lang="en-US" err="1"/>
              <a:t>passat-alltrack</a:t>
            </a:r>
            <a:r>
              <a:rPr lang="en-US"/>
              <a:t>', 'range-rover-velar', '</a:t>
            </a:r>
            <a:r>
              <a:rPr lang="en-US" err="1"/>
              <a:t>cr</a:t>
            </a:r>
            <a:r>
              <a:rPr lang="en-US"/>
              <a:t>-z', 'c4-aircross', 'x7', '967', '</a:t>
            </a:r>
            <a:r>
              <a:rPr lang="en-US" err="1"/>
              <a:t>cla-amg</a:t>
            </a:r>
            <a:r>
              <a:rPr lang="en-US"/>
              <a:t>', 'g-</a:t>
            </a:r>
            <a:r>
              <a:rPr lang="en-US" err="1"/>
              <a:t>klass</a:t>
            </a:r>
            <a:r>
              <a:rPr lang="en-US"/>
              <a:t>-</a:t>
            </a:r>
            <a:r>
              <a:rPr lang="en-US" err="1"/>
              <a:t>amg</a:t>
            </a:r>
            <a:r>
              <a:rPr lang="en-US"/>
              <a:t>', 'a4-allroad', 'cl-</a:t>
            </a:r>
            <a:r>
              <a:rPr lang="en-US" err="1"/>
              <a:t>amg</a:t>
            </a:r>
            <a:r>
              <a:rPr lang="en-US"/>
              <a:t>', '</a:t>
            </a:r>
            <a:r>
              <a:rPr lang="en-US" err="1"/>
              <a:t>gls-amg</a:t>
            </a:r>
            <a:r>
              <a:rPr lang="en-US"/>
              <a:t>', 'verso-s', '205', '</a:t>
            </a:r>
            <a:r>
              <a:rPr lang="en-US" err="1"/>
              <a:t>clio-rs</a:t>
            </a:r>
            <a:r>
              <a:rPr lang="en-US"/>
              <a:t>'} ============================================================================================================================================================================================================================================================================================================ </a:t>
            </a:r>
          </a:p>
          <a:p>
            <a:endParaRPr lang="en-US">
              <a:cs typeface="+mn-lt"/>
            </a:endParaRPr>
          </a:p>
          <a:p>
            <a:endParaRPr lang="en-US">
              <a:cs typeface="+mn-lt"/>
            </a:endParaRPr>
          </a:p>
          <a:p>
            <a:endParaRPr lang="en-US">
              <a:cs typeface="+mn-lt"/>
            </a:endParaRPr>
          </a:p>
          <a:p>
            <a:r>
              <a:rPr lang="en-US"/>
              <a:t>For Feature car-</a:t>
            </a:r>
            <a:r>
              <a:rPr lang="en-US" err="1"/>
              <a:t>production_year</a:t>
            </a:r>
            <a:r>
              <a:rPr lang="en-US"/>
              <a:t>; Testing set DIFF Training Set 1 Values : {'1957'} ============================================================================================================================================================================================================================================================================================================ For Feature car-model; Testing set DIFF Training Set 3 Values : {'town-car', 'a19', 's7'} ============================================================================================================================================================================================================================================================================================================ For Feature car-manufacturer; Testing set DIFF Training Set 1 Values : {'</a:t>
            </a:r>
            <a:r>
              <a:rPr lang="en-US" err="1"/>
              <a:t>lincoln</a:t>
            </a:r>
            <a:r>
              <a:rPr lang="en-US"/>
              <a:t>'} ============================================================================================================================================================================================================================================================================================================ </a:t>
            </a:r>
            <a:endParaRPr lang="en-US">
              <a:ea typeface="Calibri"/>
              <a:cs typeface="Calibri"/>
            </a:endParaRPr>
          </a:p>
          <a:p>
            <a:br>
              <a:rPr lang="en-US"/>
            </a:br>
            <a:endParaRPr lang="en-US"/>
          </a:p>
          <a:p>
            <a:br>
              <a:rPr lang="en-US">
                <a:cs typeface="+mn-lt"/>
              </a:rPr>
            </a:b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EF7ED0E-9116-4ED6-A7A4-9DDE73566E4E}" type="slidenum">
              <a:rPr lang="en-US" smtClean="0"/>
              <a:t>10</a:t>
            </a:fld>
            <a:endParaRPr lang="en-US"/>
          </a:p>
        </p:txBody>
      </p:sp>
    </p:spTree>
    <p:extLst>
      <p:ext uri="{BB962C8B-B14F-4D97-AF65-F5344CB8AC3E}">
        <p14:creationId xmlns:p14="http://schemas.microsoft.com/office/powerpoint/2010/main" val="2977170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a:t>Edit Master title style</a:t>
            </a:r>
          </a:p>
        </p:txBody>
      </p:sp>
      <p:sp>
        <p:nvSpPr>
          <p:cNvPr id="8" name="Text Placeholder 7">
            <a:extLst>
              <a:ext uri="{FF2B5EF4-FFF2-40B4-BE49-F238E27FC236}">
                <a16:creationId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grpSp>
        <p:nvGrpSpPr>
          <p:cNvPr id="5" name="Group 4">
            <a:extLst>
              <a:ext uri="{FF2B5EF4-FFF2-40B4-BE49-F238E27FC236}">
                <a16:creationId xmlns:a16="http://schemas.microsoft.com/office/drawing/2014/main" id="{443D1974-72D6-4D53-B9AA-44A4143DEAEA}"/>
              </a:ext>
              <a:ext uri="{C183D7F6-B498-43B3-948B-1728B52AA6E4}">
                <adec:decorative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12/29/2022</a:t>
            </a:fld>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1" name="Content Placeholder 5">
            <a:extLst>
              <a:ext uri="{FF2B5EF4-FFF2-40B4-BE49-F238E27FC236}">
                <a16:creationId xmlns:a16="http://schemas.microsoft.com/office/drawing/2014/main"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28368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9EF16E4-00C2-4A08-9D16-3EA9AD1F8F8D}"/>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231C1CC-B683-4580-B7A1-D6F2D6934211}"/>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a:t>Edit Master title style</a:t>
            </a:r>
          </a:p>
        </p:txBody>
      </p:sp>
      <p:sp>
        <p:nvSpPr>
          <p:cNvPr id="3" name="Date Placeholder 2">
            <a:extLst>
              <a:ext uri="{FF2B5EF4-FFF2-40B4-BE49-F238E27FC236}">
                <a16:creationId xmlns:a16="http://schemas.microsoft.com/office/drawing/2014/main" id="{EFE4FEBB-2BC4-4DE4-B55B-6D993EC99F57}"/>
              </a:ext>
            </a:extLst>
          </p:cNvPr>
          <p:cNvSpPr>
            <a:spLocks noGrp="1"/>
          </p:cNvSpPr>
          <p:nvPr>
            <p:ph type="dt" sz="half" idx="10"/>
          </p:nvPr>
        </p:nvSpPr>
        <p:spPr/>
        <p:txBody>
          <a:bodyPr/>
          <a:lstStyle/>
          <a:p>
            <a:fld id="{F4D57BDD-E64A-4D27-8978-82FFCA18A12C}" type="datetimeFigureOut">
              <a:rPr lang="en-US" smtClean="0"/>
              <a:pPr/>
              <a:t>12/29/2022</a:t>
            </a:fld>
            <a:endParaRPr lang="en-US"/>
          </a:p>
        </p:txBody>
      </p:sp>
      <p:sp>
        <p:nvSpPr>
          <p:cNvPr id="5" name="Slide Number Placeholder 4">
            <a:extLst>
              <a:ext uri="{FF2B5EF4-FFF2-40B4-BE49-F238E27FC236}">
                <a16:creationId xmlns:a16="http://schemas.microsoft.com/office/drawing/2014/main"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a:p>
        </p:txBody>
      </p:sp>
      <p:sp>
        <p:nvSpPr>
          <p:cNvPr id="14" name="Text Placeholder 13">
            <a:extLst>
              <a:ext uri="{FF2B5EF4-FFF2-40B4-BE49-F238E27FC236}">
                <a16:creationId xmlns:a16="http://schemas.microsoft.com/office/drawing/2014/main"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a:t>Click to edit master text style</a:t>
            </a:r>
          </a:p>
        </p:txBody>
      </p:sp>
      <p:sp>
        <p:nvSpPr>
          <p:cNvPr id="18" name="Picture Placeholder 17">
            <a:extLst>
              <a:ext uri="{FF2B5EF4-FFF2-40B4-BE49-F238E27FC236}">
                <a16:creationId xmlns:a16="http://schemas.microsoft.com/office/drawing/2014/main"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endParaRPr lang="en-US"/>
          </a:p>
        </p:txBody>
      </p:sp>
      <p:sp>
        <p:nvSpPr>
          <p:cNvPr id="4" name="Footer Placeholder 3">
            <a:extLst>
              <a:ext uri="{FF2B5EF4-FFF2-40B4-BE49-F238E27FC236}">
                <a16:creationId xmlns:a16="http://schemas.microsoft.com/office/drawing/2014/main" id="{8B774253-07C3-4702-B9F4-DA3845EEB0B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58382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01199FB-8A5D-406C-942C-7A4783EBC1B1}"/>
              </a:ext>
              <a:ext uri="{C183D7F6-B498-43B3-948B-1728B52AA6E4}">
                <adec:decorative xmlns:adec="http://schemas.microsoft.com/office/drawing/2017/decorative"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C58528B-4B3A-4276-BBA4-ECD6496CA34A}"/>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A8815DEF-8951-49B8-8652-3291FD245963}"/>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0FDC2D5C-E54B-4A89-8834-794DBEA30F33}"/>
              </a:ext>
              <a:ext uri="{C183D7F6-B498-43B3-948B-1728B52AA6E4}">
                <adec:decorative xmlns:adec="http://schemas.microsoft.com/office/drawing/2017/decorative"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a:t>Edit Master style</a:t>
            </a:r>
          </a:p>
        </p:txBody>
      </p:sp>
      <p:sp>
        <p:nvSpPr>
          <p:cNvPr id="3" name="Date Placeholder 2">
            <a:extLst>
              <a:ext uri="{FF2B5EF4-FFF2-40B4-BE49-F238E27FC236}">
                <a16:creationId xmlns:a16="http://schemas.microsoft.com/office/drawing/2014/main" id="{83801337-74BF-441F-A600-F6F7BBC2CC93}"/>
              </a:ext>
            </a:extLst>
          </p:cNvPr>
          <p:cNvSpPr>
            <a:spLocks noGrp="1"/>
          </p:cNvSpPr>
          <p:nvPr>
            <p:ph type="dt" sz="half" idx="10"/>
          </p:nvPr>
        </p:nvSpPr>
        <p:spPr/>
        <p:txBody>
          <a:bodyPr/>
          <a:lstStyle/>
          <a:p>
            <a:fld id="{F4D57BDD-E64A-4D27-8978-82FFCA18A12C}" type="datetimeFigureOut">
              <a:rPr lang="en-US" smtClean="0"/>
              <a:pPr/>
              <a:t>12/29/2022</a:t>
            </a:fld>
            <a:endParaRPr lang="en-US"/>
          </a:p>
        </p:txBody>
      </p:sp>
      <p:sp>
        <p:nvSpPr>
          <p:cNvPr id="24" name="Picture Placeholder 23">
            <a:extLst>
              <a:ext uri="{FF2B5EF4-FFF2-40B4-BE49-F238E27FC236}">
                <a16:creationId xmlns:a16="http://schemas.microsoft.com/office/drawing/2014/main"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endParaRPr lang="en-US"/>
          </a:p>
        </p:txBody>
      </p:sp>
      <p:sp>
        <p:nvSpPr>
          <p:cNvPr id="17" name="Text Placeholder 13">
            <a:extLst>
              <a:ext uri="{FF2B5EF4-FFF2-40B4-BE49-F238E27FC236}">
                <a16:creationId xmlns:a16="http://schemas.microsoft.com/office/drawing/2014/main"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a:t>Click to edit master text style</a:t>
            </a:r>
          </a:p>
        </p:txBody>
      </p:sp>
      <p:sp>
        <p:nvSpPr>
          <p:cNvPr id="5" name="Slide Number Placeholder 4">
            <a:extLst>
              <a:ext uri="{FF2B5EF4-FFF2-40B4-BE49-F238E27FC236}">
                <a16:creationId xmlns:a16="http://schemas.microsoft.com/office/drawing/2014/main"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a:p>
        </p:txBody>
      </p:sp>
      <p:sp>
        <p:nvSpPr>
          <p:cNvPr id="18" name="Picture Placeholder 17">
            <a:extLst>
              <a:ext uri="{FF2B5EF4-FFF2-40B4-BE49-F238E27FC236}">
                <a16:creationId xmlns:a16="http://schemas.microsoft.com/office/drawing/2014/main"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endParaRPr lang="en-US"/>
          </a:p>
        </p:txBody>
      </p:sp>
      <p:sp>
        <p:nvSpPr>
          <p:cNvPr id="22" name="Picture Placeholder 21">
            <a:extLst>
              <a:ext uri="{FF2B5EF4-FFF2-40B4-BE49-F238E27FC236}">
                <a16:creationId xmlns:a16="http://schemas.microsoft.com/office/drawing/2014/main"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endParaRPr lang="en-US"/>
          </a:p>
        </p:txBody>
      </p:sp>
      <p:sp>
        <p:nvSpPr>
          <p:cNvPr id="4" name="Footer Placeholder 3">
            <a:extLst>
              <a:ext uri="{FF2B5EF4-FFF2-40B4-BE49-F238E27FC236}">
                <a16:creationId xmlns:a16="http://schemas.microsoft.com/office/drawing/2014/main" id="{C86DBE7C-0F85-4AA2-9D35-3E5EDE28AEC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5685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a:t>Edit Master title style</a:t>
            </a:r>
          </a:p>
        </p:txBody>
      </p:sp>
      <p:sp>
        <p:nvSpPr>
          <p:cNvPr id="3" name="Date Placeholder 2">
            <a:extLst>
              <a:ext uri="{FF2B5EF4-FFF2-40B4-BE49-F238E27FC236}">
                <a16:creationId xmlns:a16="http://schemas.microsoft.com/office/drawing/2014/main"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12/29/2022</a:t>
            </a:fld>
            <a:endParaRPr lang="en-US"/>
          </a:p>
        </p:txBody>
      </p:sp>
      <p:sp>
        <p:nvSpPr>
          <p:cNvPr id="12" name="Text Placeholder 11">
            <a:extLst>
              <a:ext uri="{FF2B5EF4-FFF2-40B4-BE49-F238E27FC236}">
                <a16:creationId xmlns:a16="http://schemas.microsoft.com/office/drawing/2014/main"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a:p>
        </p:txBody>
      </p:sp>
      <p:sp>
        <p:nvSpPr>
          <p:cNvPr id="4" name="Footer Placeholder 3">
            <a:extLst>
              <a:ext uri="{FF2B5EF4-FFF2-40B4-BE49-F238E27FC236}">
                <a16:creationId xmlns:a16="http://schemas.microsoft.com/office/drawing/2014/main"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endParaRPr lang="en-US">
              <a:solidFill>
                <a:schemeClr val="tx1">
                  <a:alpha val="70000"/>
                </a:schemeClr>
              </a:solidFill>
            </a:endParaRPr>
          </a:p>
        </p:txBody>
      </p:sp>
      <p:sp>
        <p:nvSpPr>
          <p:cNvPr id="20" name="Freeform: Shape 19">
            <a:extLst>
              <a:ext uri="{FF2B5EF4-FFF2-40B4-BE49-F238E27FC236}">
                <a16:creationId xmlns:a16="http://schemas.microsoft.com/office/drawing/2014/main" id="{D2808199-57D8-443D-81C1-F4993CBF211E}"/>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B18544F3-5338-4957-87FE-172AA247D2F1}"/>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a:t>Edit Master title style</a:t>
            </a:r>
          </a:p>
        </p:txBody>
      </p:sp>
      <p:sp>
        <p:nvSpPr>
          <p:cNvPr id="3" name="Date Placeholder 2">
            <a:extLst>
              <a:ext uri="{FF2B5EF4-FFF2-40B4-BE49-F238E27FC236}">
                <a16:creationId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12/29/2022</a:t>
            </a:fld>
            <a:endParaRPr lang="en-US"/>
          </a:p>
        </p:txBody>
      </p:sp>
      <p:sp>
        <p:nvSpPr>
          <p:cNvPr id="5" name="Slide Number Placeholder 4">
            <a:extLst>
              <a:ext uri="{FF2B5EF4-FFF2-40B4-BE49-F238E27FC236}">
                <a16:creationId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a:p>
        </p:txBody>
      </p:sp>
      <p:sp>
        <p:nvSpPr>
          <p:cNvPr id="11" name="Text Placeholder 10">
            <a:extLst>
              <a:ext uri="{FF2B5EF4-FFF2-40B4-BE49-F238E27FC236}">
                <a16:creationId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4" name="Footer Placeholder 3">
            <a:extLst>
              <a:ext uri="{FF2B5EF4-FFF2-40B4-BE49-F238E27FC236}">
                <a16:creationId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endParaRPr lang="en-US">
              <a:solidFill>
                <a:schemeClr val="tx1">
                  <a:alpha val="70000"/>
                </a:schemeClr>
              </a:solidFill>
            </a:endParaRPr>
          </a:p>
        </p:txBody>
      </p:sp>
      <p:sp>
        <p:nvSpPr>
          <p:cNvPr id="16" name="Freeform: Shape 15">
            <a:extLst>
              <a:ext uri="{FF2B5EF4-FFF2-40B4-BE49-F238E27FC236}">
                <a16:creationId xmlns:a16="http://schemas.microsoft.com/office/drawing/2014/main" id="{7A55BDFA-25CC-40CE-8723-5E6302A83BAC}"/>
              </a:ext>
              <a:ext uri="{C183D7F6-B498-43B3-948B-1728B52AA6E4}">
                <adec:decorative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012F8CE-E62A-4EB8-BFF6-C1AE1071CCE6}"/>
              </a:ext>
              <a:ext uri="{C183D7F6-B498-43B3-948B-1728B52AA6E4}">
                <adec:decorative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a:t>Edit Master title style</a:t>
            </a:r>
          </a:p>
        </p:txBody>
      </p:sp>
      <p:sp>
        <p:nvSpPr>
          <p:cNvPr id="11" name="Picture Placeholder 10">
            <a:extLst>
              <a:ext uri="{FF2B5EF4-FFF2-40B4-BE49-F238E27FC236}">
                <a16:creationId xmlns:a16="http://schemas.microsoft.com/office/drawing/2014/main"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endParaRPr lang="en-US"/>
          </a:p>
        </p:txBody>
      </p:sp>
      <p:sp>
        <p:nvSpPr>
          <p:cNvPr id="5" name="Slide Number Placeholder 4">
            <a:extLst>
              <a:ext uri="{FF2B5EF4-FFF2-40B4-BE49-F238E27FC236}">
                <a16:creationId xmlns:a16="http://schemas.microsoft.com/office/drawing/2014/main"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a:p>
        </p:txBody>
      </p:sp>
      <p:sp>
        <p:nvSpPr>
          <p:cNvPr id="15" name="Text Placeholder 13">
            <a:extLst>
              <a:ext uri="{FF2B5EF4-FFF2-40B4-BE49-F238E27FC236}">
                <a16:creationId xmlns:a16="http://schemas.microsoft.com/office/drawing/2014/main"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a:t>Click to edit master text style</a:t>
            </a:r>
          </a:p>
        </p:txBody>
      </p:sp>
      <p:sp>
        <p:nvSpPr>
          <p:cNvPr id="4" name="Footer Placeholder 3">
            <a:extLst>
              <a:ext uri="{FF2B5EF4-FFF2-40B4-BE49-F238E27FC236}">
                <a16:creationId xmlns:a16="http://schemas.microsoft.com/office/drawing/2014/main"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endParaRPr lang="en-US">
              <a:solidFill>
                <a:schemeClr val="tx1">
                  <a:alpha val="70000"/>
                </a:schemeClr>
              </a:solidFill>
            </a:endParaRPr>
          </a:p>
        </p:txBody>
      </p:sp>
      <p:grpSp>
        <p:nvGrpSpPr>
          <p:cNvPr id="7" name="Group 6">
            <a:extLst>
              <a:ext uri="{FF2B5EF4-FFF2-40B4-BE49-F238E27FC236}">
                <a16:creationId xmlns:a16="http://schemas.microsoft.com/office/drawing/2014/main" id="{51E7E469-8463-485F-A508-D17F7C8CDC3F}"/>
              </a:ext>
              <a:ext uri="{C183D7F6-B498-43B3-948B-1728B52AA6E4}">
                <adec:decorative xmlns:adec="http://schemas.microsoft.com/office/drawing/2017/decorative"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12/29/2022</a:t>
            </a:fld>
            <a:endParaRPr lang="en-US"/>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a:p>
        </p:txBody>
      </p:sp>
      <p:sp>
        <p:nvSpPr>
          <p:cNvPr id="7" name="Content Placeholder 6">
            <a:extLst>
              <a:ext uri="{FF2B5EF4-FFF2-40B4-BE49-F238E27FC236}">
                <a16:creationId xmlns:a16="http://schemas.microsoft.com/office/drawing/2014/main"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endParaRPr lang="en-US">
              <a:solidFill>
                <a:schemeClr val="tx1">
                  <a:alpha val="70000"/>
                </a:schemeClr>
              </a:solidFill>
            </a:endParaRPr>
          </a:p>
        </p:txBody>
      </p:sp>
    </p:spTree>
    <p:extLst>
      <p:ext uri="{BB962C8B-B14F-4D97-AF65-F5344CB8AC3E}">
        <p14:creationId xmlns:p14="http://schemas.microsoft.com/office/powerpoint/2010/main"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2FAF6D0-1E76-42A7-8FA9-C882EF033B38}"/>
              </a:ext>
            </a:extLst>
          </p:cNvPr>
          <p:cNvSpPr>
            <a:spLocks noGrp="1"/>
          </p:cNvSpPr>
          <p:nvPr>
            <p:ph type="pic" sz="quarter" idx="14"/>
          </p:nvPr>
        </p:nvSpPr>
        <p:spPr>
          <a:xfrm>
            <a:off x="762000" y="2548874"/>
            <a:ext cx="2075688" cy="2075688"/>
          </a:xfrm>
          <a:prstGeom prst="ellipse">
            <a:avLst/>
          </a:prstGeom>
        </p:spPr>
        <p:txBody>
          <a:bodyPr/>
          <a:lstStyle/>
          <a:p>
            <a:endParaRPr lang="en-US"/>
          </a:p>
        </p:txBody>
      </p:sp>
      <p:sp>
        <p:nvSpPr>
          <p:cNvPr id="13" name="Picture Placeholder 11">
            <a:extLst>
              <a:ext uri="{FF2B5EF4-FFF2-40B4-BE49-F238E27FC236}">
                <a16:creationId xmlns:a16="http://schemas.microsoft.com/office/drawing/2014/main" id="{185F70BB-7267-4309-8CD6-0E50E76FA854}"/>
              </a:ext>
            </a:extLst>
          </p:cNvPr>
          <p:cNvSpPr>
            <a:spLocks noGrp="1"/>
          </p:cNvSpPr>
          <p:nvPr>
            <p:ph type="pic" sz="quarter" idx="15"/>
          </p:nvPr>
        </p:nvSpPr>
        <p:spPr>
          <a:xfrm>
            <a:off x="3606378" y="2548874"/>
            <a:ext cx="2075688" cy="2075688"/>
          </a:xfrm>
          <a:prstGeom prst="ellipse">
            <a:avLst/>
          </a:prstGeom>
        </p:spPr>
        <p:txBody>
          <a:bodyPr/>
          <a:lstStyle/>
          <a:p>
            <a:endParaRPr lang="en-US"/>
          </a:p>
        </p:txBody>
      </p:sp>
      <p:sp>
        <p:nvSpPr>
          <p:cNvPr id="14" name="Picture Placeholder 11">
            <a:extLst>
              <a:ext uri="{FF2B5EF4-FFF2-40B4-BE49-F238E27FC236}">
                <a16:creationId xmlns:a16="http://schemas.microsoft.com/office/drawing/2014/main" id="{80B1E0B8-7F65-4D44-B76D-4B95E9C649AA}"/>
              </a:ext>
            </a:extLst>
          </p:cNvPr>
          <p:cNvSpPr>
            <a:spLocks noGrp="1"/>
          </p:cNvSpPr>
          <p:nvPr>
            <p:ph type="pic" sz="quarter" idx="16"/>
          </p:nvPr>
        </p:nvSpPr>
        <p:spPr>
          <a:xfrm>
            <a:off x="6474376" y="2548874"/>
            <a:ext cx="2075688" cy="2075688"/>
          </a:xfrm>
          <a:prstGeom prst="ellipse">
            <a:avLst/>
          </a:prstGeom>
        </p:spPr>
        <p:txBody>
          <a:bodyPr/>
          <a:lstStyle/>
          <a:p>
            <a:endParaRPr lang="en-US"/>
          </a:p>
        </p:txBody>
      </p:sp>
      <p:sp>
        <p:nvSpPr>
          <p:cNvPr id="15" name="Picture Placeholder 11">
            <a:extLst>
              <a:ext uri="{FF2B5EF4-FFF2-40B4-BE49-F238E27FC236}">
                <a16:creationId xmlns:a16="http://schemas.microsoft.com/office/drawing/2014/main" id="{7D0DA84A-6C85-4078-8A6D-A56BF0BCADE8}"/>
              </a:ext>
            </a:extLst>
          </p:cNvPr>
          <p:cNvSpPr>
            <a:spLocks noGrp="1"/>
          </p:cNvSpPr>
          <p:nvPr>
            <p:ph type="pic" sz="quarter" idx="17"/>
          </p:nvPr>
        </p:nvSpPr>
        <p:spPr>
          <a:xfrm>
            <a:off x="9354311" y="2548874"/>
            <a:ext cx="2075688" cy="2075688"/>
          </a:xfrm>
          <a:prstGeom prst="ellipse">
            <a:avLst/>
          </a:prstGeom>
        </p:spPr>
        <p:txBody>
          <a:bodyPr/>
          <a:lstStyle/>
          <a:p>
            <a:endParaRPr lang="en-US"/>
          </a:p>
        </p:txBody>
      </p:sp>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12/29/2022</a:t>
            </a:fld>
            <a:endParaRPr lang="en-US"/>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endParaRPr lang="en-US">
              <a:solidFill>
                <a:schemeClr val="tx1">
                  <a:alpha val="70000"/>
                </a:schemeClr>
              </a:solidFill>
            </a:endParaRPr>
          </a:p>
        </p:txBody>
      </p:sp>
      <p:sp>
        <p:nvSpPr>
          <p:cNvPr id="21" name="Text Placeholder 20">
            <a:extLst>
              <a:ext uri="{FF2B5EF4-FFF2-40B4-BE49-F238E27FC236}">
                <a16:creationId xmlns:a16="http://schemas.microsoft.com/office/drawing/2014/main" id="{E30C70CD-34AE-4E81-9C76-2264F6535DC6}"/>
              </a:ext>
            </a:extLst>
          </p:cNvPr>
          <p:cNvSpPr>
            <a:spLocks noGrp="1"/>
          </p:cNvSpPr>
          <p:nvPr>
            <p:ph type="body" sz="quarter" idx="18" hasCustomPrompt="1"/>
          </p:nvPr>
        </p:nvSpPr>
        <p:spPr>
          <a:xfrm>
            <a:off x="762000"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a:t>Name</a:t>
            </a:r>
          </a:p>
        </p:txBody>
      </p:sp>
      <p:sp>
        <p:nvSpPr>
          <p:cNvPr id="23" name="Text Placeholder 22">
            <a:extLst>
              <a:ext uri="{FF2B5EF4-FFF2-40B4-BE49-F238E27FC236}">
                <a16:creationId xmlns:a16="http://schemas.microsoft.com/office/drawing/2014/main" id="{235C58CE-E43F-426F-82AB-239647C23386}"/>
              </a:ext>
            </a:extLst>
          </p:cNvPr>
          <p:cNvSpPr>
            <a:spLocks noGrp="1"/>
          </p:cNvSpPr>
          <p:nvPr>
            <p:ph type="body" sz="quarter" idx="19" hasCustomPrompt="1"/>
          </p:nvPr>
        </p:nvSpPr>
        <p:spPr>
          <a:xfrm>
            <a:off x="762000"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a:t>Title</a:t>
            </a:r>
          </a:p>
        </p:txBody>
      </p:sp>
      <p:sp>
        <p:nvSpPr>
          <p:cNvPr id="24" name="Text Placeholder 20">
            <a:extLst>
              <a:ext uri="{FF2B5EF4-FFF2-40B4-BE49-F238E27FC236}">
                <a16:creationId xmlns:a16="http://schemas.microsoft.com/office/drawing/2014/main" id="{D55E1AD7-14B3-4768-8D3F-19C609A7BB8F}"/>
              </a:ext>
            </a:extLst>
          </p:cNvPr>
          <p:cNvSpPr>
            <a:spLocks noGrp="1"/>
          </p:cNvSpPr>
          <p:nvPr>
            <p:ph type="body" sz="quarter" idx="20" hasCustomPrompt="1"/>
          </p:nvPr>
        </p:nvSpPr>
        <p:spPr>
          <a:xfrm>
            <a:off x="3606378"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a:t>Name</a:t>
            </a:r>
          </a:p>
        </p:txBody>
      </p:sp>
      <p:sp>
        <p:nvSpPr>
          <p:cNvPr id="25" name="Text Placeholder 22">
            <a:extLst>
              <a:ext uri="{FF2B5EF4-FFF2-40B4-BE49-F238E27FC236}">
                <a16:creationId xmlns:a16="http://schemas.microsoft.com/office/drawing/2014/main" id="{A3AF3352-3A56-4396-A8FD-1BC4310A20E7}"/>
              </a:ext>
            </a:extLst>
          </p:cNvPr>
          <p:cNvSpPr>
            <a:spLocks noGrp="1"/>
          </p:cNvSpPr>
          <p:nvPr>
            <p:ph type="body" sz="quarter" idx="21" hasCustomPrompt="1"/>
          </p:nvPr>
        </p:nvSpPr>
        <p:spPr>
          <a:xfrm>
            <a:off x="3606378"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a:t>Title</a:t>
            </a:r>
          </a:p>
        </p:txBody>
      </p:sp>
      <p:sp>
        <p:nvSpPr>
          <p:cNvPr id="26" name="Text Placeholder 20">
            <a:extLst>
              <a:ext uri="{FF2B5EF4-FFF2-40B4-BE49-F238E27FC236}">
                <a16:creationId xmlns:a16="http://schemas.microsoft.com/office/drawing/2014/main" id="{C99DC40D-7EDE-4515-887E-65785A067A79}"/>
              </a:ext>
            </a:extLst>
          </p:cNvPr>
          <p:cNvSpPr>
            <a:spLocks noGrp="1"/>
          </p:cNvSpPr>
          <p:nvPr>
            <p:ph type="body" sz="quarter" idx="22" hasCustomPrompt="1"/>
          </p:nvPr>
        </p:nvSpPr>
        <p:spPr>
          <a:xfrm>
            <a:off x="6474376"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a:t>Name</a:t>
            </a:r>
          </a:p>
        </p:txBody>
      </p:sp>
      <p:sp>
        <p:nvSpPr>
          <p:cNvPr id="27" name="Text Placeholder 22">
            <a:extLst>
              <a:ext uri="{FF2B5EF4-FFF2-40B4-BE49-F238E27FC236}">
                <a16:creationId xmlns:a16="http://schemas.microsoft.com/office/drawing/2014/main" id="{ABEAFB26-D586-48C6-8874-FFCF36547533}"/>
              </a:ext>
            </a:extLst>
          </p:cNvPr>
          <p:cNvSpPr>
            <a:spLocks noGrp="1"/>
          </p:cNvSpPr>
          <p:nvPr>
            <p:ph type="body" sz="quarter" idx="23" hasCustomPrompt="1"/>
          </p:nvPr>
        </p:nvSpPr>
        <p:spPr>
          <a:xfrm>
            <a:off x="6474376"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a:t>Title</a:t>
            </a:r>
          </a:p>
        </p:txBody>
      </p:sp>
      <p:sp>
        <p:nvSpPr>
          <p:cNvPr id="28" name="Text Placeholder 20">
            <a:extLst>
              <a:ext uri="{FF2B5EF4-FFF2-40B4-BE49-F238E27FC236}">
                <a16:creationId xmlns:a16="http://schemas.microsoft.com/office/drawing/2014/main" id="{4697968D-339F-4512-A3A3-252CC63E080B}"/>
              </a:ext>
            </a:extLst>
          </p:cNvPr>
          <p:cNvSpPr>
            <a:spLocks noGrp="1"/>
          </p:cNvSpPr>
          <p:nvPr>
            <p:ph type="body" sz="quarter" idx="24" hasCustomPrompt="1"/>
          </p:nvPr>
        </p:nvSpPr>
        <p:spPr>
          <a:xfrm>
            <a:off x="9354311"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a:t>Name</a:t>
            </a:r>
          </a:p>
        </p:txBody>
      </p:sp>
      <p:sp>
        <p:nvSpPr>
          <p:cNvPr id="29" name="Text Placeholder 22">
            <a:extLst>
              <a:ext uri="{FF2B5EF4-FFF2-40B4-BE49-F238E27FC236}">
                <a16:creationId xmlns:a16="http://schemas.microsoft.com/office/drawing/2014/main" id="{1323ABF8-0C74-4691-8792-62D9C0CAA768}"/>
              </a:ext>
            </a:extLst>
          </p:cNvPr>
          <p:cNvSpPr>
            <a:spLocks noGrp="1"/>
          </p:cNvSpPr>
          <p:nvPr>
            <p:ph type="body" sz="quarter" idx="25" hasCustomPrompt="1"/>
          </p:nvPr>
        </p:nvSpPr>
        <p:spPr>
          <a:xfrm>
            <a:off x="9354311"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a:t>Title</a:t>
            </a:r>
          </a:p>
        </p:txBody>
      </p:sp>
    </p:spTree>
    <p:extLst>
      <p:ext uri="{BB962C8B-B14F-4D97-AF65-F5344CB8AC3E}">
        <p14:creationId xmlns:p14="http://schemas.microsoft.com/office/powerpoint/2010/main" val="4247727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6F44E5E-4F6D-4D91-BD7C-1D9BC90718A3}"/>
              </a:ext>
              <a:ext uri="{C183D7F6-B498-43B3-948B-1728B52AA6E4}">
                <adec:decorative xmlns:adec="http://schemas.microsoft.com/office/drawing/2017/decorative"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256EF037-7950-45D7-8B54-D45C77E592B6}"/>
              </a:ext>
              <a:ext uri="{C183D7F6-B498-43B3-948B-1728B52AA6E4}">
                <adec:decorative xmlns:adec="http://schemas.microsoft.com/office/drawing/2017/decorative"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a:t>Edit Master title style</a:t>
            </a:r>
          </a:p>
        </p:txBody>
      </p:sp>
      <p:sp>
        <p:nvSpPr>
          <p:cNvPr id="3" name="Date Placeholder 2">
            <a:extLst>
              <a:ext uri="{FF2B5EF4-FFF2-40B4-BE49-F238E27FC236}">
                <a16:creationId xmlns:a16="http://schemas.microsoft.com/office/drawing/2014/main"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12/29/2022</a:t>
            </a:fld>
            <a:endParaRPr lang="en-US"/>
          </a:p>
        </p:txBody>
      </p:sp>
      <p:sp>
        <p:nvSpPr>
          <p:cNvPr id="5" name="Slide Number Placeholder 4">
            <a:extLst>
              <a:ext uri="{FF2B5EF4-FFF2-40B4-BE49-F238E27FC236}">
                <a16:creationId xmlns:a16="http://schemas.microsoft.com/office/drawing/2014/main"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a:p>
        </p:txBody>
      </p:sp>
      <p:sp>
        <p:nvSpPr>
          <p:cNvPr id="14" name="Content Placeholder 13">
            <a:extLst>
              <a:ext uri="{FF2B5EF4-FFF2-40B4-BE49-F238E27FC236}">
                <a16:creationId xmlns:a16="http://schemas.microsoft.com/office/drawing/2014/main"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endParaRPr lang="en-US"/>
          </a:p>
        </p:txBody>
      </p:sp>
      <p:sp>
        <p:nvSpPr>
          <p:cNvPr id="4" name="Footer Placeholder 3">
            <a:extLst>
              <a:ext uri="{FF2B5EF4-FFF2-40B4-BE49-F238E27FC236}">
                <a16:creationId xmlns:a16="http://schemas.microsoft.com/office/drawing/2014/main"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endParaRPr lang="en-US"/>
          </a:p>
        </p:txBody>
      </p:sp>
    </p:spTree>
    <p:extLst>
      <p:ext uri="{BB962C8B-B14F-4D97-AF65-F5344CB8AC3E}">
        <p14:creationId xmlns:p14="http://schemas.microsoft.com/office/powerpoint/2010/main" val="2222789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0DFC8D-267F-4687-9E7F-4FDDAC612354}"/>
              </a:ext>
            </a:extLst>
          </p:cNvPr>
          <p:cNvSpPr>
            <a:spLocks noGrp="1"/>
          </p:cNvSpPr>
          <p:nvPr>
            <p:ph type="pic" sz="quarter" idx="15"/>
          </p:nvPr>
        </p:nvSpPr>
        <p:spPr>
          <a:xfrm>
            <a:off x="0" y="0"/>
            <a:ext cx="12192000" cy="6858000"/>
          </a:xfrm>
        </p:spPr>
        <p:txBody>
          <a:bodyPr/>
          <a:lstStyle/>
          <a:p>
            <a:endParaRPr lang="en-US"/>
          </a:p>
        </p:txBody>
      </p:sp>
      <p:sp>
        <p:nvSpPr>
          <p:cNvPr id="9" name="Rectangle 8">
            <a:extLst>
              <a:ext uri="{FF2B5EF4-FFF2-40B4-BE49-F238E27FC236}">
                <a16:creationId xmlns:a16="http://schemas.microsoft.com/office/drawing/2014/main" id="{03C8F5B5-B75D-4EB4-B7CB-29F756564E5D}"/>
              </a:ext>
              <a:ext uri="{C183D7F6-B498-43B3-948B-1728B52AA6E4}">
                <adec:decorative xmlns:adec="http://schemas.microsoft.com/office/drawing/2017/decorative"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a:t>Click to edit Master title style</a:t>
            </a:r>
          </a:p>
        </p:txBody>
      </p:sp>
      <p:sp>
        <p:nvSpPr>
          <p:cNvPr id="3" name="Date Placeholder 2">
            <a:extLst>
              <a:ext uri="{FF2B5EF4-FFF2-40B4-BE49-F238E27FC236}">
                <a16:creationId xmlns:a16="http://schemas.microsoft.com/office/drawing/2014/main"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fld id="{F4D57BDD-E64A-4D27-8978-82FFCA18A12C}" type="datetimeFigureOut">
              <a:rPr lang="en-US" smtClean="0"/>
              <a:pPr/>
              <a:t>12/29/2022</a:t>
            </a:fld>
            <a:endParaRPr lang="en-US"/>
          </a:p>
        </p:txBody>
      </p:sp>
      <p:sp>
        <p:nvSpPr>
          <p:cNvPr id="5" name="Slide Number Placeholder 4">
            <a:extLst>
              <a:ext uri="{FF2B5EF4-FFF2-40B4-BE49-F238E27FC236}">
                <a16:creationId xmlns:a16="http://schemas.microsoft.com/office/drawing/2014/main"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a:p>
        </p:txBody>
      </p:sp>
      <p:sp>
        <p:nvSpPr>
          <p:cNvPr id="13" name="Text Placeholder 12">
            <a:extLst>
              <a:ext uri="{FF2B5EF4-FFF2-40B4-BE49-F238E27FC236}">
                <a16:creationId xmlns:a16="http://schemas.microsoft.com/office/drawing/2014/main"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a:t>Click to edit Master text styles</a:t>
            </a:r>
          </a:p>
        </p:txBody>
      </p:sp>
      <p:sp>
        <p:nvSpPr>
          <p:cNvPr id="4" name="Footer Placeholder 3">
            <a:extLst>
              <a:ext uri="{FF2B5EF4-FFF2-40B4-BE49-F238E27FC236}">
                <a16:creationId xmlns:a16="http://schemas.microsoft.com/office/drawing/2014/main"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endParaRPr lang="en-US"/>
          </a:p>
        </p:txBody>
      </p:sp>
    </p:spTree>
    <p:extLst>
      <p:ext uri="{BB962C8B-B14F-4D97-AF65-F5344CB8AC3E}">
        <p14:creationId xmlns:p14="http://schemas.microsoft.com/office/powerpoint/2010/main" val="880118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1"/>
            <a:ext cx="10667998" cy="868680"/>
          </a:xfrm>
        </p:spPr>
        <p:txBody>
          <a:bodyPr/>
          <a:lstStyle/>
          <a:p>
            <a:r>
              <a:rPr lang="en-US"/>
              <a:t>Click to edit Master title style</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12/29/2022</a:t>
            </a:fld>
            <a:endParaRPr lang="en-US"/>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
        <p:nvSpPr>
          <p:cNvPr id="13" name="Text Placeholder 4">
            <a:extLst>
              <a:ext uri="{FF2B5EF4-FFF2-40B4-BE49-F238E27FC236}">
                <a16:creationId xmlns:a16="http://schemas.microsoft.com/office/drawing/2014/main"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a:t>Subtitle </a:t>
            </a:r>
          </a:p>
        </p:txBody>
      </p:sp>
      <p:sp>
        <p:nvSpPr>
          <p:cNvPr id="11" name="Content Placeholder 3">
            <a:extLst>
              <a:ext uri="{FF2B5EF4-FFF2-40B4-BE49-F238E27FC236}">
                <a16:creationId xmlns:a16="http://schemas.microsoft.com/office/drawing/2014/main"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a:t>Add text, images, art, and videos. ​</a:t>
            </a:r>
          </a:p>
          <a:p>
            <a:r>
              <a:rPr lang="en-US" sz="2000"/>
              <a:t>Add transitions, animations, and motion. </a:t>
            </a:r>
          </a:p>
          <a:p>
            <a:r>
              <a:rPr lang="en-US" sz="2000"/>
              <a:t>Save to OneDrive, to get to your presentations from your computer, tablet, or phone. </a:t>
            </a:r>
          </a:p>
        </p:txBody>
      </p:sp>
      <p:sp>
        <p:nvSpPr>
          <p:cNvPr id="14" name="Text Placeholder 2">
            <a:extLst>
              <a:ext uri="{FF2B5EF4-FFF2-40B4-BE49-F238E27FC236}">
                <a16:creationId xmlns:a16="http://schemas.microsoft.com/office/drawing/2014/main"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a:t>Subtitle </a:t>
            </a:r>
          </a:p>
        </p:txBody>
      </p:sp>
      <p:sp>
        <p:nvSpPr>
          <p:cNvPr id="12" name="Content Placeholder 5">
            <a:extLst>
              <a:ext uri="{FF2B5EF4-FFF2-40B4-BE49-F238E27FC236}">
                <a16:creationId xmlns:a16="http://schemas.microsoft.com/office/drawing/2014/main"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a:t>Open the Design Ideas pane for instant slide makeovers. ​</a:t>
            </a:r>
          </a:p>
          <a:p>
            <a:r>
              <a:rPr lang="en-US" sz="2000"/>
              <a:t>When we have design ideas, we’ll show them to you right there. </a:t>
            </a:r>
          </a:p>
          <a:p>
            <a:pPr marL="0" indent="0">
              <a:buNone/>
            </a:pPr>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21621209"/>
      </p:ext>
    </p:extLst>
  </p:cSld>
  <p:clrMapOvr>
    <a:masterClrMapping/>
  </p:clrMapOvr>
  <p:extLst>
    <p:ext uri="{DCECCB84-F9BA-43D5-87BE-67443E8EF086}">
      <p15:sldGuideLst xmlns:p15="http://schemas.microsoft.com/office/powerpoint/2012/main">
        <p15:guide id="1" orient="horz" pos="1728" userDrawn="1">
          <p15:clr>
            <a:srgbClr val="FBAE40"/>
          </p15:clr>
        </p15:guide>
        <p15:guide id="2"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fld id="{F4D57BDD-E64A-4D27-8978-82FFCA18A12C}" type="datetimeFigureOut">
              <a:rPr lang="en-US" smtClean="0"/>
              <a:pPr/>
              <a:t>12/29/2022</a:t>
            </a:fld>
            <a:endParaRPr lang="en-US"/>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endParaRPr lang="en-US">
              <a:solidFill>
                <a:schemeClr val="tx1">
                  <a:alpha val="70000"/>
                </a:schemeClr>
              </a:solidFill>
            </a:endParaRPr>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a:p>
        </p:txBody>
      </p:sp>
    </p:spTree>
    <p:extLst>
      <p:ext uri="{BB962C8B-B14F-4D97-AF65-F5344CB8AC3E}">
        <p14:creationId xmlns:p14="http://schemas.microsoft.com/office/powerpoint/2010/main"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71" r:id="rId6"/>
    <p:sldLayoutId id="2147483665" r:id="rId7"/>
    <p:sldLayoutId id="2147483670" r:id="rId8"/>
    <p:sldLayoutId id="2147483652" r:id="rId9"/>
    <p:sldLayoutId id="2147483653" r:id="rId10"/>
    <p:sldLayoutId id="2147483667"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gbgindonesia.com/en/manufacturing/article/2016/downshifting_demand_insights_into_indonesia_s_automotive_sector_11484.ph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echnofaq.org/posts/2018/01/the-role-of-big-data-in-strengthening-machine-learning-project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pngimg.com/download/8020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actuaries.digital/2019/06/18/analytics-snippet-feature-importance-and-the-shap-approach-to-machine-learning-model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0D251EF-B968-4748-88E6-4D817DFE5A07}"/>
              </a:ext>
            </a:extLst>
          </p:cNvPr>
          <p:cNvPicPr>
            <a:picLocks noGrp="1" noChangeAspect="1"/>
          </p:cNvPicPr>
          <p:nvPr>
            <p:ph type="pic" sz="quarter" idx="10"/>
          </p:nvPr>
        </p:nvPicPr>
        <p:blipFill rotWithShape="1">
          <a:blip r:embed="rId3">
            <a:extLst>
              <a:ext uri="{837473B0-CC2E-450A-ABE3-18F120FF3D39}">
                <a1611:picAttrSrcUrl xmlns:a1611="http://schemas.microsoft.com/office/drawing/2016/11/main" r:id="rId4"/>
              </a:ext>
            </a:extLst>
          </a:blip>
          <a:srcRect t="13596" b="13596"/>
          <a:stretch/>
        </p:blipFill>
        <p:spPr>
          <a:xfrm>
            <a:off x="0" y="1"/>
            <a:ext cx="12192000" cy="5969573"/>
          </a:xfrm>
        </p:spPr>
      </p:pic>
      <p:sp>
        <p:nvSpPr>
          <p:cNvPr id="16" name="Title 15">
            <a:extLst>
              <a:ext uri="{FF2B5EF4-FFF2-40B4-BE49-F238E27FC236}">
                <a16:creationId xmlns:a16="http://schemas.microsoft.com/office/drawing/2014/main" id="{F28F514C-A8D2-4213-AA57-8AC5EBC3D34E}"/>
              </a:ext>
            </a:extLst>
          </p:cNvPr>
          <p:cNvSpPr>
            <a:spLocks noGrp="1"/>
          </p:cNvSpPr>
          <p:nvPr>
            <p:ph type="title"/>
          </p:nvPr>
        </p:nvSpPr>
        <p:spPr>
          <a:xfrm>
            <a:off x="762000" y="1524000"/>
            <a:ext cx="5832475" cy="2017713"/>
          </a:xfrm>
        </p:spPr>
        <p:txBody>
          <a:bodyPr/>
          <a:lstStyle/>
          <a:p>
            <a:r>
              <a:rPr lang="en-US"/>
              <a:t>Car Market</a:t>
            </a:r>
          </a:p>
        </p:txBody>
      </p:sp>
      <p:sp>
        <p:nvSpPr>
          <p:cNvPr id="5" name="Text Placeholder 4">
            <a:extLst>
              <a:ext uri="{FF2B5EF4-FFF2-40B4-BE49-F238E27FC236}">
                <a16:creationId xmlns:a16="http://schemas.microsoft.com/office/drawing/2014/main" id="{4EDE3ECF-413F-4A7C-A425-E9C1F7701CC4}"/>
              </a:ext>
            </a:extLst>
          </p:cNvPr>
          <p:cNvSpPr>
            <a:spLocks noGrp="1"/>
          </p:cNvSpPr>
          <p:nvPr>
            <p:ph type="body" sz="quarter" idx="12"/>
          </p:nvPr>
        </p:nvSpPr>
        <p:spPr>
          <a:xfrm>
            <a:off x="762000" y="3808585"/>
            <a:ext cx="5832475" cy="598488"/>
          </a:xfrm>
        </p:spPr>
        <p:txBody>
          <a:bodyPr vert="horz" lIns="91440" tIns="45720" rIns="91440" bIns="45720" rtlCol="0" anchor="t">
            <a:normAutofit/>
          </a:bodyPr>
          <a:lstStyle/>
          <a:p>
            <a:r>
              <a:rPr lang="en-US"/>
              <a:t>Machine Learning Classification Competition</a:t>
            </a:r>
          </a:p>
        </p:txBody>
      </p:sp>
      <p:sp>
        <p:nvSpPr>
          <p:cNvPr id="2" name="TextBox 1">
            <a:extLst>
              <a:ext uri="{FF2B5EF4-FFF2-40B4-BE49-F238E27FC236}">
                <a16:creationId xmlns:a16="http://schemas.microsoft.com/office/drawing/2014/main" id="{6B641FF7-F7AA-0B6C-2009-2A3568C0C976}"/>
              </a:ext>
            </a:extLst>
          </p:cNvPr>
          <p:cNvSpPr txBox="1"/>
          <p:nvPr/>
        </p:nvSpPr>
        <p:spPr>
          <a:xfrm>
            <a:off x="0" y="5969000"/>
            <a:ext cx="12192000" cy="317500"/>
          </a:xfrm>
          <a:prstGeom prst="rect">
            <a:avLst/>
          </a:prstGeom>
        </p:spPr>
        <p:txBody>
          <a:bodyPr lIns="91440" tIns="45720" rIns="91440" bIns="45720" anchor="t">
            <a:normAutofit fontScale="92500" lnSpcReduction="20000"/>
          </a:bodyPr>
          <a:lstStyle/>
          <a:p>
            <a:endParaRPr lang="en-US"/>
          </a:p>
        </p:txBody>
      </p:sp>
    </p:spTree>
    <p:extLst>
      <p:ext uri="{BB962C8B-B14F-4D97-AF65-F5344CB8AC3E}">
        <p14:creationId xmlns:p14="http://schemas.microsoft.com/office/powerpoint/2010/main" val="135476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A696551-694F-4585-BB6E-EB94B6DE10E9}"/>
              </a:ext>
            </a:extLst>
          </p:cNvPr>
          <p:cNvSpPr>
            <a:spLocks noGrp="1"/>
          </p:cNvSpPr>
          <p:nvPr>
            <p:ph type="title"/>
          </p:nvPr>
        </p:nvSpPr>
        <p:spPr>
          <a:xfrm>
            <a:off x="771939" y="1553818"/>
            <a:ext cx="6374296" cy="731838"/>
          </a:xfrm>
        </p:spPr>
        <p:txBody>
          <a:bodyPr>
            <a:normAutofit fontScale="90000"/>
          </a:bodyPr>
          <a:lstStyle/>
          <a:p>
            <a:r>
              <a:rPr lang="en-US"/>
              <a:t>Classification Accuracy Table</a:t>
            </a:r>
          </a:p>
        </p:txBody>
      </p:sp>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10</a:t>
            </a:fld>
            <a:endParaRPr lang="en-US"/>
          </a:p>
        </p:txBody>
      </p:sp>
      <p:graphicFrame>
        <p:nvGraphicFramePr>
          <p:cNvPr id="4" name="Table 8">
            <a:extLst>
              <a:ext uri="{FF2B5EF4-FFF2-40B4-BE49-F238E27FC236}">
                <a16:creationId xmlns:a16="http://schemas.microsoft.com/office/drawing/2014/main" id="{4F9BB922-71DE-4F86-8B0D-15C8110BDD73}"/>
              </a:ext>
            </a:extLst>
          </p:cNvPr>
          <p:cNvGraphicFramePr>
            <a:graphicFrameLocks noGrp="1"/>
          </p:cNvGraphicFramePr>
          <p:nvPr>
            <p:ph sz="quarter" idx="15"/>
            <p:extLst>
              <p:ext uri="{D42A27DB-BD31-4B8C-83A1-F6EECF244321}">
                <p14:modId xmlns:p14="http://schemas.microsoft.com/office/powerpoint/2010/main" val="4199570616"/>
              </p:ext>
            </p:extLst>
          </p:nvPr>
        </p:nvGraphicFramePr>
        <p:xfrm>
          <a:off x="762000" y="2662238"/>
          <a:ext cx="6096000" cy="2903656"/>
        </p:xfrm>
        <a:graphic>
          <a:graphicData uri="http://schemas.openxmlformats.org/drawingml/2006/table">
            <a:tbl>
              <a:tblPr firstRow="1" bandRow="1">
                <a:tableStyleId>{7E9639D4-E3E2-4D34-9284-5A2195B3D0D7}</a:tableStyleId>
              </a:tblPr>
              <a:tblGrid>
                <a:gridCol w="1219200">
                  <a:extLst>
                    <a:ext uri="{9D8B030D-6E8A-4147-A177-3AD203B41FA5}">
                      <a16:colId xmlns:a16="http://schemas.microsoft.com/office/drawing/2014/main" val="3347706419"/>
                    </a:ext>
                  </a:extLst>
                </a:gridCol>
                <a:gridCol w="1219200">
                  <a:extLst>
                    <a:ext uri="{9D8B030D-6E8A-4147-A177-3AD203B41FA5}">
                      <a16:colId xmlns:a16="http://schemas.microsoft.com/office/drawing/2014/main" val="844606342"/>
                    </a:ext>
                  </a:extLst>
                </a:gridCol>
                <a:gridCol w="1219200">
                  <a:extLst>
                    <a:ext uri="{9D8B030D-6E8A-4147-A177-3AD203B41FA5}">
                      <a16:colId xmlns:a16="http://schemas.microsoft.com/office/drawing/2014/main" val="3437162849"/>
                    </a:ext>
                  </a:extLst>
                </a:gridCol>
                <a:gridCol w="1219200">
                  <a:extLst>
                    <a:ext uri="{9D8B030D-6E8A-4147-A177-3AD203B41FA5}">
                      <a16:colId xmlns:a16="http://schemas.microsoft.com/office/drawing/2014/main" val="3822465604"/>
                    </a:ext>
                  </a:extLst>
                </a:gridCol>
                <a:gridCol w="1219200">
                  <a:extLst>
                    <a:ext uri="{9D8B030D-6E8A-4147-A177-3AD203B41FA5}">
                      <a16:colId xmlns:a16="http://schemas.microsoft.com/office/drawing/2014/main" val="816807638"/>
                    </a:ext>
                  </a:extLst>
                </a:gridCol>
              </a:tblGrid>
              <a:tr h="543034">
                <a:tc>
                  <a:txBody>
                    <a:bodyPr/>
                    <a:lstStyle/>
                    <a:p>
                      <a:pPr algn="ctr"/>
                      <a:endParaRPr lang="en-US"/>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lvl="0" algn="ctr">
                        <a:buNone/>
                      </a:pPr>
                      <a:r>
                        <a:rPr lang="en-US" sz="1400" dirty="0">
                          <a:solidFill>
                            <a:schemeClr val="tx1"/>
                          </a:solidFill>
                          <a:latin typeface="+mj-lt"/>
                        </a:rPr>
                        <a:t>SVM</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algn="ctr"/>
                      <a:r>
                        <a:rPr lang="en-US" sz="1400" dirty="0">
                          <a:solidFill>
                            <a:schemeClr val="tx1"/>
                          </a:solidFill>
                          <a:latin typeface="+mj-lt"/>
                        </a:rPr>
                        <a:t>Decision Tree</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algn="ctr"/>
                      <a:r>
                        <a:rPr lang="en-US" sz="1400" dirty="0">
                          <a:solidFill>
                            <a:schemeClr val="tx1"/>
                          </a:solidFill>
                          <a:latin typeface="+mj-lt"/>
                        </a:rPr>
                        <a:t>Random Forest</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algn="ctr"/>
                      <a:endParaRPr lang="en-US" sz="1400" dirty="0">
                        <a:solidFill>
                          <a:schemeClr val="tx1"/>
                        </a:solidFill>
                        <a:latin typeface="+mj-l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931099937"/>
                  </a:ext>
                </a:extLst>
              </a:tr>
              <a:tr h="543034">
                <a:tc>
                  <a:txBody>
                    <a:bodyPr/>
                    <a:lstStyle/>
                    <a:p>
                      <a:pPr lvl="0" algn="ctr">
                        <a:buNone/>
                      </a:pPr>
                      <a:r>
                        <a:rPr lang="en-US" sz="1400" dirty="0">
                          <a:latin typeface="+mj-lt"/>
                        </a:rPr>
                        <a:t>Not PCA</a:t>
                      </a:r>
                    </a:p>
                  </a:txBody>
                  <a:tcPr anchor="ctr">
                    <a:lnL w="12700" cap="flat" cmpd="sng" algn="ctr">
                      <a:noFill/>
                      <a:prstDash val="solid"/>
                      <a:round/>
                      <a:headEnd type="none" w="med" len="med"/>
                      <a:tailEnd type="none" w="med" len="med"/>
                    </a:lnL>
                    <a:lnT w="6350" cap="flat" cmpd="sng" algn="ctr">
                      <a:noFill/>
                      <a:prstDash val="solid"/>
                      <a:miter lim="800000"/>
                    </a:lnT>
                  </a:tcPr>
                </a:tc>
                <a:tc>
                  <a:txBody>
                    <a:bodyPr/>
                    <a:lstStyle/>
                    <a:p>
                      <a:pPr lvl="0" algn="ctr">
                        <a:buNone/>
                      </a:pPr>
                      <a:r>
                        <a:rPr lang="en-US" sz="1400" b="0" i="0" u="none" strike="noStrike" noProof="0" dirty="0">
                          <a:latin typeface="Arial Nova Cond"/>
                        </a:rPr>
                        <a:t>0.894</a:t>
                      </a:r>
                      <a:endParaRPr lang="en-US" dirty="0"/>
                    </a:p>
                  </a:txBody>
                  <a:tcPr anchor="ctr">
                    <a:lnT w="6350" cap="flat" cmpd="sng" algn="ctr">
                      <a:noFill/>
                      <a:prstDash val="solid"/>
                      <a:miter lim="800000"/>
                    </a:lnT>
                  </a:tcPr>
                </a:tc>
                <a:tc>
                  <a:txBody>
                    <a:bodyPr/>
                    <a:lstStyle/>
                    <a:p>
                      <a:pPr lvl="0" algn="ctr">
                        <a:buNone/>
                      </a:pPr>
                      <a:r>
                        <a:rPr lang="en-US" sz="1400" b="0" i="0" u="none" strike="noStrike" noProof="0" dirty="0">
                          <a:latin typeface="Arial Nova Cond"/>
                        </a:rPr>
                        <a:t>0.838</a:t>
                      </a:r>
                      <a:endParaRPr lang="en-US" sz="1400" dirty="0">
                        <a:solidFill>
                          <a:schemeClr val="tx1"/>
                        </a:solidFill>
                      </a:endParaRPr>
                    </a:p>
                  </a:txBody>
                  <a:tcPr anchor="ctr">
                    <a:lnT w="6350" cap="flat" cmpd="sng" algn="ctr">
                      <a:noFill/>
                      <a:prstDash val="solid"/>
                      <a:miter lim="800000"/>
                    </a:lnT>
                  </a:tcPr>
                </a:tc>
                <a:tc>
                  <a:txBody>
                    <a:bodyPr/>
                    <a:lstStyle/>
                    <a:p>
                      <a:pPr lvl="0" algn="ctr">
                        <a:buNone/>
                      </a:pPr>
                      <a:r>
                        <a:rPr lang="en-US" sz="1400" b="0" i="0" u="none" strike="noStrike" noProof="0" dirty="0">
                          <a:latin typeface="Arial Nova Cond"/>
                        </a:rPr>
                        <a:t>0.879</a:t>
                      </a:r>
                      <a:endParaRPr lang="en-US" dirty="0"/>
                    </a:p>
                  </a:txBody>
                  <a:tcPr anchor="ctr">
                    <a:lnT w="6350" cap="flat" cmpd="sng" algn="ctr">
                      <a:noFill/>
                      <a:prstDash val="solid"/>
                      <a:miter lim="800000"/>
                    </a:lnT>
                  </a:tcPr>
                </a:tc>
                <a:tc>
                  <a:txBody>
                    <a:bodyPr/>
                    <a:lstStyle/>
                    <a:p>
                      <a:pPr algn="ctr"/>
                      <a:endParaRPr lang="en-US" sz="1400" dirty="0">
                        <a:solidFill>
                          <a:schemeClr val="tx1"/>
                        </a:solidFill>
                      </a:endParaRPr>
                    </a:p>
                  </a:txBody>
                  <a:tcPr anchor="ctr">
                    <a:lnR w="12700" cap="flat" cmpd="sng" algn="ctr">
                      <a:noFill/>
                      <a:prstDash val="solid"/>
                      <a:round/>
                      <a:headEnd type="none" w="med" len="med"/>
                      <a:tailEnd type="none" w="med" len="med"/>
                    </a:lnR>
                    <a:lnT w="6350" cap="flat" cmpd="sng" algn="ctr">
                      <a:noFill/>
                      <a:prstDash val="solid"/>
                      <a:miter lim="800000"/>
                    </a:lnT>
                  </a:tcPr>
                </a:tc>
                <a:extLst>
                  <a:ext uri="{0D108BD9-81ED-4DB2-BD59-A6C34878D82A}">
                    <a16:rowId xmlns:a16="http://schemas.microsoft.com/office/drawing/2014/main" val="3583179905"/>
                  </a:ext>
                </a:extLst>
              </a:tr>
              <a:tr h="543034">
                <a:tc>
                  <a:txBody>
                    <a:bodyPr/>
                    <a:lstStyle/>
                    <a:p>
                      <a:pPr lvl="0" algn="ctr">
                        <a:buNone/>
                      </a:pPr>
                      <a:r>
                        <a:rPr lang="en-US" sz="1400" dirty="0">
                          <a:latin typeface="+mj-lt"/>
                        </a:rPr>
                        <a:t>PCA</a:t>
                      </a:r>
                    </a:p>
                  </a:txBody>
                  <a:tcPr anchor="ctr">
                    <a:lnL w="12700" cap="flat" cmpd="sng" algn="ctr">
                      <a:noFill/>
                      <a:prstDash val="solid"/>
                      <a:round/>
                      <a:headEnd type="none" w="med" len="med"/>
                      <a:tailEnd type="none" w="med" len="med"/>
                    </a:lnL>
                  </a:tcPr>
                </a:tc>
                <a:tc>
                  <a:txBody>
                    <a:bodyPr/>
                    <a:lstStyle/>
                    <a:p>
                      <a:pPr lvl="0" algn="ctr">
                        <a:buNone/>
                      </a:pPr>
                      <a:endParaRPr lang="en-US" sz="1400" b="0" i="0" u="none" strike="noStrike" noProof="0" dirty="0">
                        <a:latin typeface="Arial Nova Cond"/>
                      </a:endParaRPr>
                    </a:p>
                  </a:txBody>
                  <a:tcPr anchor="ctr"/>
                </a:tc>
                <a:tc>
                  <a:txBody>
                    <a:bodyPr/>
                    <a:lstStyle/>
                    <a:p>
                      <a:pPr algn="ctr"/>
                      <a:endParaRPr lang="en-US" sz="1400" dirty="0">
                        <a:solidFill>
                          <a:schemeClr val="tx1"/>
                        </a:solidFill>
                      </a:endParaRPr>
                    </a:p>
                  </a:txBody>
                  <a:tcPr anchor="ctr"/>
                </a:tc>
                <a:tc>
                  <a:txBody>
                    <a:bodyPr/>
                    <a:lstStyle/>
                    <a:p>
                      <a:pPr lvl="0" algn="ctr">
                        <a:buNone/>
                      </a:pPr>
                      <a:r>
                        <a:rPr lang="en-US" sz="1400" b="0" i="0" u="none" strike="noStrike" noProof="0" dirty="0">
                          <a:latin typeface="Arial Nova Cond"/>
                        </a:rPr>
                        <a:t>0.878</a:t>
                      </a:r>
                      <a:endParaRPr lang="en-US" dirty="0"/>
                    </a:p>
                  </a:txBody>
                  <a:tcPr anchor="ctr"/>
                </a:tc>
                <a:tc>
                  <a:txBody>
                    <a:bodyPr/>
                    <a:lstStyle/>
                    <a:p>
                      <a:pPr algn="ctr"/>
                      <a:endParaRPr lang="en-US" sz="1400" dirty="0">
                        <a:solidFill>
                          <a:schemeClr val="tx1"/>
                        </a:solidFill>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839912562"/>
                  </a:ext>
                </a:extLst>
              </a:tr>
              <a:tr h="543034">
                <a:tc>
                  <a:txBody>
                    <a:bodyPr/>
                    <a:lstStyle/>
                    <a:p>
                      <a:pPr algn="ctr"/>
                      <a:r>
                        <a:rPr lang="en-US" sz="1400" dirty="0">
                          <a:latin typeface="+mj-lt"/>
                        </a:rPr>
                        <a:t>Parameter Tuning</a:t>
                      </a:r>
                    </a:p>
                  </a:txBody>
                  <a:tcPr anchor="ctr">
                    <a:lnL w="12700" cap="flat" cmpd="sng" algn="ctr">
                      <a:noFill/>
                      <a:prstDash val="solid"/>
                      <a:round/>
                      <a:headEnd type="none" w="med" len="med"/>
                      <a:tailEnd type="none" w="med" len="med"/>
                    </a:lnL>
                  </a:tcPr>
                </a:tc>
                <a:tc>
                  <a:txBody>
                    <a:bodyPr/>
                    <a:lstStyle/>
                    <a:p>
                      <a:pPr lvl="0" algn="ctr">
                        <a:buNone/>
                      </a:pPr>
                      <a:r>
                        <a:rPr lang="en-US" sz="1400" b="0" i="0" u="none" strike="noStrike" noProof="0" dirty="0">
                          <a:latin typeface="Arial Nova Cond"/>
                        </a:rPr>
                        <a:t>0.877</a:t>
                      </a:r>
                      <a:endParaRPr lang="en-US" sz="1400" dirty="0">
                        <a:solidFill>
                          <a:schemeClr val="tx1"/>
                        </a:solidFill>
                      </a:endParaRPr>
                    </a:p>
                  </a:txBody>
                  <a:tcPr anchor="ctr"/>
                </a:tc>
                <a:tc>
                  <a:txBody>
                    <a:bodyPr/>
                    <a:lstStyle/>
                    <a:p>
                      <a:pPr lvl="0" algn="ctr">
                        <a:buNone/>
                      </a:pPr>
                      <a:r>
                        <a:rPr lang="en-US" sz="1400" b="0" i="0" u="none" strike="noStrike" noProof="0" dirty="0">
                          <a:latin typeface="Arial Nova Cond"/>
                        </a:rPr>
                        <a:t>0.81</a:t>
                      </a:r>
                      <a:endParaRPr lang="en-US" dirty="0"/>
                    </a:p>
                  </a:txBody>
                  <a:tcPr anchor="ctr"/>
                </a:tc>
                <a:tc>
                  <a:txBody>
                    <a:bodyPr/>
                    <a:lstStyle/>
                    <a:p>
                      <a:pPr algn="ctr"/>
                      <a:endParaRPr lang="en-US" sz="1400" dirty="0">
                        <a:solidFill>
                          <a:schemeClr val="tx1"/>
                        </a:solidFill>
                      </a:endParaRPr>
                    </a:p>
                  </a:txBody>
                  <a:tcPr anchor="ctr"/>
                </a:tc>
                <a:tc>
                  <a:txBody>
                    <a:bodyPr/>
                    <a:lstStyle/>
                    <a:p>
                      <a:pPr algn="ctr"/>
                      <a:endParaRPr lang="en-US" sz="1400" dirty="0">
                        <a:solidFill>
                          <a:schemeClr val="tx1"/>
                        </a:solidFill>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053140259"/>
                  </a:ext>
                </a:extLst>
              </a:tr>
              <a:tr h="543034">
                <a:tc>
                  <a:txBody>
                    <a:bodyPr/>
                    <a:lstStyle/>
                    <a:p>
                      <a:pPr lvl="0" algn="ctr">
                        <a:buNone/>
                      </a:pPr>
                      <a:r>
                        <a:rPr lang="en-US" sz="1400" dirty="0">
                          <a:latin typeface="+mj-lt"/>
                        </a:rPr>
                        <a:t>Not Parameter Tuning</a:t>
                      </a:r>
                    </a:p>
                  </a:txBody>
                  <a:tcPr anchor="ctr">
                    <a:lnL w="12700" cap="flat" cmpd="sng" algn="ctr">
                      <a:noFill/>
                      <a:prstDash val="solid"/>
                      <a:round/>
                      <a:headEnd type="none" w="med" len="med"/>
                      <a:tailEnd type="none" w="med" len="med"/>
                    </a:lnL>
                  </a:tcPr>
                </a:tc>
                <a:tc>
                  <a:txBody>
                    <a:bodyPr/>
                    <a:lstStyle/>
                    <a:p>
                      <a:pPr algn="ctr"/>
                      <a:endParaRPr lang="en-US" sz="1400" dirty="0">
                        <a:solidFill>
                          <a:schemeClr val="tx1"/>
                        </a:solidFill>
                      </a:endParaRPr>
                    </a:p>
                  </a:txBody>
                  <a:tcPr anchor="ctr"/>
                </a:tc>
                <a:tc>
                  <a:txBody>
                    <a:bodyPr/>
                    <a:lstStyle/>
                    <a:p>
                      <a:pPr algn="ctr"/>
                      <a:endParaRPr lang="en-US" sz="1400" dirty="0">
                        <a:solidFill>
                          <a:schemeClr val="tx1"/>
                        </a:solidFill>
                      </a:endParaRPr>
                    </a:p>
                  </a:txBody>
                  <a:tcPr anchor="ctr"/>
                </a:tc>
                <a:tc>
                  <a:txBody>
                    <a:bodyPr/>
                    <a:lstStyle/>
                    <a:p>
                      <a:pPr algn="ctr"/>
                      <a:endParaRPr lang="en-US" sz="1400" dirty="0">
                        <a:solidFill>
                          <a:schemeClr val="tx1"/>
                        </a:solidFill>
                      </a:endParaRPr>
                    </a:p>
                  </a:txBody>
                  <a:tcPr anchor="ctr"/>
                </a:tc>
                <a:tc>
                  <a:txBody>
                    <a:bodyPr/>
                    <a:lstStyle/>
                    <a:p>
                      <a:pPr algn="ctr"/>
                      <a:endParaRPr lang="en-US" sz="1400" dirty="0">
                        <a:solidFill>
                          <a:schemeClr val="tx1"/>
                        </a:solidFill>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983541740"/>
                  </a:ext>
                </a:extLst>
              </a:tr>
            </a:tbl>
          </a:graphicData>
        </a:graphic>
      </p:graphicFrame>
      <p:pic>
        <p:nvPicPr>
          <p:cNvPr id="18" name="Picture Placeholder 17" descr="Girl reading in her tent in the mountains">
            <a:extLst>
              <a:ext uri="{FF2B5EF4-FFF2-40B4-BE49-F238E27FC236}">
                <a16:creationId xmlns:a16="http://schemas.microsoft.com/office/drawing/2014/main" id="{BF7CADB2-B7C7-4D9F-9F98-8065AC0DD48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7620000" y="0"/>
            <a:ext cx="4572002" cy="6858002"/>
          </a:xfrm>
        </p:spPr>
      </p:pic>
      <p:sp>
        <p:nvSpPr>
          <p:cNvPr id="5" name="Footer Placeholder 4">
            <a:extLst>
              <a:ext uri="{FF2B5EF4-FFF2-40B4-BE49-F238E27FC236}">
                <a16:creationId xmlns:a16="http://schemas.microsoft.com/office/drawing/2014/main" id="{209BA686-F6E6-4539-B6F0-D2A8250742DF}"/>
              </a:ext>
            </a:extLst>
          </p:cNvPr>
          <p:cNvSpPr>
            <a:spLocks noGrp="1"/>
          </p:cNvSpPr>
          <p:nvPr>
            <p:ph type="ftr" sz="quarter" idx="11"/>
          </p:nvPr>
        </p:nvSpPr>
        <p:spPr>
          <a:xfrm>
            <a:off x="6858000" y="6096000"/>
            <a:ext cx="4572000" cy="365125"/>
          </a:xfrm>
        </p:spPr>
        <p:txBody>
          <a:bodyPr/>
          <a:lstStyle/>
          <a:p>
            <a:r>
              <a:rPr lang="en-US"/>
              <a:t>Sample Footer Text</a:t>
            </a:r>
          </a:p>
        </p:txBody>
      </p:sp>
    </p:spTree>
    <p:extLst>
      <p:ext uri="{BB962C8B-B14F-4D97-AF65-F5344CB8AC3E}">
        <p14:creationId xmlns:p14="http://schemas.microsoft.com/office/powerpoint/2010/main" val="2624856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4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835024" y="841377"/>
            <a:ext cx="4745505" cy="1666499"/>
          </a:xfrm>
        </p:spPr>
        <p:txBody>
          <a:bodyPr vert="horz" lIns="91440" tIns="45720" rIns="91440" bIns="45720" rtlCol="0" anchor="b" anchorCtr="0">
            <a:normAutofit/>
          </a:bodyPr>
          <a:lstStyle/>
          <a:p>
            <a:r>
              <a:rPr lang="en-US" kern="1200">
                <a:solidFill>
                  <a:schemeClr val="tx1"/>
                </a:solidFill>
                <a:latin typeface="+mj-lt"/>
                <a:ea typeface="+mj-ea"/>
                <a:cs typeface="+mj-cs"/>
              </a:rPr>
              <a:t>Three Bar Metrics for SVM</a:t>
            </a:r>
          </a:p>
        </p:txBody>
      </p:sp>
      <p:sp>
        <p:nvSpPr>
          <p:cNvPr id="36" name="Content Placeholder 35">
            <a:extLst>
              <a:ext uri="{FF2B5EF4-FFF2-40B4-BE49-F238E27FC236}">
                <a16:creationId xmlns:a16="http://schemas.microsoft.com/office/drawing/2014/main" id="{D41BFE42-F8DB-422D-BBDC-8A4F5AB2C20F}"/>
              </a:ext>
            </a:extLst>
          </p:cNvPr>
          <p:cNvSpPr>
            <a:spLocks noGrp="1"/>
          </p:cNvSpPr>
          <p:nvPr>
            <p:ph sz="half" idx="1"/>
          </p:nvPr>
        </p:nvSpPr>
        <p:spPr>
          <a:xfrm>
            <a:off x="835022" y="2796988"/>
            <a:ext cx="4745505" cy="3280777"/>
          </a:xfrm>
        </p:spPr>
        <p:txBody>
          <a:bodyPr vert="horz" lIns="91440" tIns="45720" rIns="91440" bIns="45720" rtlCol="0">
            <a:normAutofit/>
          </a:bodyPr>
          <a:lstStyle/>
          <a:p>
            <a:pPr marL="0"/>
            <a:endParaRPr lang="en-US"/>
          </a:p>
          <a:p>
            <a:endParaRPr lang="en-US"/>
          </a:p>
        </p:txBody>
      </p:sp>
      <p:grpSp>
        <p:nvGrpSpPr>
          <p:cNvPr id="57" name="Group 42">
            <a:extLst>
              <a:ext uri="{FF2B5EF4-FFF2-40B4-BE49-F238E27FC236}">
                <a16:creationId xmlns:a16="http://schemas.microsoft.com/office/drawing/2014/main" id="{6A15AA18-4B71-46A7-A76C-9CF96DE14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44" name="Group 43">
              <a:extLst>
                <a:ext uri="{FF2B5EF4-FFF2-40B4-BE49-F238E27FC236}">
                  <a16:creationId xmlns:a16="http://schemas.microsoft.com/office/drawing/2014/main" id="{34DE4BFB-2B70-4E62-89FD-1D466CCFE2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48" name="Freeform: Shape 47">
                <a:extLst>
                  <a:ext uri="{FF2B5EF4-FFF2-40B4-BE49-F238E27FC236}">
                    <a16:creationId xmlns:a16="http://schemas.microsoft.com/office/drawing/2014/main" id="{464E5BEB-6761-4106-B1D6-D9A6908B4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A11FAE02-7EEB-4450-9123-148CC979D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8" name="Group 44">
              <a:extLst>
                <a:ext uri="{FF2B5EF4-FFF2-40B4-BE49-F238E27FC236}">
                  <a16:creationId xmlns:a16="http://schemas.microsoft.com/office/drawing/2014/main" id="{F62FB0BB-9179-4751-A08F-1DBBC8B87E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46" name="Freeform: Shape 45">
                <a:extLst>
                  <a:ext uri="{FF2B5EF4-FFF2-40B4-BE49-F238E27FC236}">
                    <a16:creationId xmlns:a16="http://schemas.microsoft.com/office/drawing/2014/main" id="{33819F96-CF55-40C3-A784-AC461852C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0578D5C7-AD30-4D50-98FC-F0E0C28CD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smtClean="0"/>
              <a:pPr>
                <a:spcAft>
                  <a:spcPts val="600"/>
                </a:spcAft>
              </a:pPr>
              <a:t>11</a:t>
            </a:fld>
            <a:endParaRPr lang="en-US"/>
          </a:p>
        </p:txBody>
      </p:sp>
      <p:pic>
        <p:nvPicPr>
          <p:cNvPr id="3" name="Picture 3" descr="Chart, bar chart&#10;&#10;Description automatically generated">
            <a:extLst>
              <a:ext uri="{FF2B5EF4-FFF2-40B4-BE49-F238E27FC236}">
                <a16:creationId xmlns:a16="http://schemas.microsoft.com/office/drawing/2014/main" id="{8ED97532-F716-AE68-9539-DBCF080B2BD0}"/>
              </a:ext>
            </a:extLst>
          </p:cNvPr>
          <p:cNvPicPr>
            <a:picLocks noChangeAspect="1"/>
          </p:cNvPicPr>
          <p:nvPr/>
        </p:nvPicPr>
        <p:blipFill>
          <a:blip r:embed="rId4"/>
          <a:stretch>
            <a:fillRect/>
          </a:stretch>
        </p:blipFill>
        <p:spPr>
          <a:xfrm>
            <a:off x="6775312" y="1350833"/>
            <a:ext cx="3902352" cy="3063347"/>
          </a:xfrm>
          <a:prstGeom prst="rect">
            <a:avLst/>
          </a:prstGeom>
        </p:spPr>
      </p:pic>
      <p:sp>
        <p:nvSpPr>
          <p:cNvPr id="18" name="Footer Placeholder 4">
            <a:extLst>
              <a:ext uri="{FF2B5EF4-FFF2-40B4-BE49-F238E27FC236}">
                <a16:creationId xmlns:a16="http://schemas.microsoft.com/office/drawing/2014/main" id="{92EF8BB3-2CB4-4DD8-AD70-F88ED5A580E3}"/>
              </a:ext>
            </a:extLst>
          </p:cNvPr>
          <p:cNvSpPr>
            <a:spLocks noGrp="1"/>
          </p:cNvSpPr>
          <p:nvPr>
            <p:ph type="ftr" sz="quarter" idx="11"/>
          </p:nvPr>
        </p:nvSpPr>
        <p:spPr>
          <a:xfrm>
            <a:off x="6858000" y="6096000"/>
            <a:ext cx="4572000" cy="365125"/>
          </a:xfrm>
        </p:spPr>
        <p:txBody>
          <a:bodyPr vert="horz" lIns="91440" tIns="45720" rIns="91440" bIns="45720" rtlCol="0" anchor="t" anchorCtr="0">
            <a:normAutofit/>
          </a:bodyPr>
          <a:lstStyle/>
          <a:p>
            <a:pPr>
              <a:spcAft>
                <a:spcPts val="600"/>
              </a:spcAft>
            </a:pPr>
            <a:r>
              <a:rPr lang="en-US" dirty="0">
                <a:solidFill>
                  <a:srgbClr val="FFFFFF">
                    <a:alpha val="70000"/>
                  </a:srgbClr>
                </a:solidFill>
              </a:rPr>
              <a:t>Accuracy is in multiplied * 100 to compete</a:t>
            </a:r>
            <a:endParaRPr lang="en-US" kern="1200" dirty="0">
              <a:solidFill>
                <a:srgbClr val="FFFFFF">
                  <a:alpha val="70000"/>
                </a:srgbClr>
              </a:solidFill>
              <a:latin typeface="+mn-lt"/>
            </a:endParaRPr>
          </a:p>
        </p:txBody>
      </p:sp>
    </p:spTree>
    <p:extLst>
      <p:ext uri="{BB962C8B-B14F-4D97-AF65-F5344CB8AC3E}">
        <p14:creationId xmlns:p14="http://schemas.microsoft.com/office/powerpoint/2010/main" val="223844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835024" y="841377"/>
            <a:ext cx="4745505" cy="1666499"/>
          </a:xfrm>
        </p:spPr>
        <p:txBody>
          <a:bodyPr vert="horz" lIns="91440" tIns="45720" rIns="91440" bIns="45720" rtlCol="0" anchor="b" anchorCtr="0">
            <a:normAutofit/>
          </a:bodyPr>
          <a:lstStyle/>
          <a:p>
            <a:r>
              <a:rPr lang="en-US" kern="1200">
                <a:solidFill>
                  <a:schemeClr val="tx1"/>
                </a:solidFill>
                <a:latin typeface="+mj-lt"/>
                <a:ea typeface="+mj-ea"/>
                <a:cs typeface="+mj-cs"/>
              </a:rPr>
              <a:t>Three Bar Metrics for Decision Tree</a:t>
            </a:r>
          </a:p>
        </p:txBody>
      </p:sp>
      <p:sp>
        <p:nvSpPr>
          <p:cNvPr id="36" name="Content Placeholder 35">
            <a:extLst>
              <a:ext uri="{FF2B5EF4-FFF2-40B4-BE49-F238E27FC236}">
                <a16:creationId xmlns:a16="http://schemas.microsoft.com/office/drawing/2014/main" id="{D41BFE42-F8DB-422D-BBDC-8A4F5AB2C20F}"/>
              </a:ext>
            </a:extLst>
          </p:cNvPr>
          <p:cNvSpPr>
            <a:spLocks noGrp="1"/>
          </p:cNvSpPr>
          <p:nvPr>
            <p:ph sz="half" idx="1"/>
          </p:nvPr>
        </p:nvSpPr>
        <p:spPr>
          <a:xfrm>
            <a:off x="835022" y="2796988"/>
            <a:ext cx="4745505" cy="3280777"/>
          </a:xfrm>
        </p:spPr>
        <p:txBody>
          <a:bodyPr vert="horz" lIns="91440" tIns="45720" rIns="91440" bIns="45720" rtlCol="0">
            <a:normAutofit/>
          </a:bodyPr>
          <a:lstStyle/>
          <a:p>
            <a:pPr marL="0"/>
            <a:endParaRPr lang="en-US"/>
          </a:p>
          <a:p>
            <a:endParaRPr lang="en-US"/>
          </a:p>
        </p:txBody>
      </p:sp>
      <p:grpSp>
        <p:nvGrpSpPr>
          <p:cNvPr id="65" name="Group 64">
            <a:extLst>
              <a:ext uri="{FF2B5EF4-FFF2-40B4-BE49-F238E27FC236}">
                <a16:creationId xmlns:a16="http://schemas.microsoft.com/office/drawing/2014/main" id="{6A15AA18-4B71-46A7-A76C-9CF96DE14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66" name="Group 65">
              <a:extLst>
                <a:ext uri="{FF2B5EF4-FFF2-40B4-BE49-F238E27FC236}">
                  <a16:creationId xmlns:a16="http://schemas.microsoft.com/office/drawing/2014/main" id="{34DE4BFB-2B70-4E62-89FD-1D466CCFE2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70" name="Freeform: Shape 69">
                <a:extLst>
                  <a:ext uri="{FF2B5EF4-FFF2-40B4-BE49-F238E27FC236}">
                    <a16:creationId xmlns:a16="http://schemas.microsoft.com/office/drawing/2014/main" id="{464E5BEB-6761-4106-B1D6-D9A6908B4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A11FAE02-7EEB-4450-9123-148CC979D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67" name="Group 66">
              <a:extLst>
                <a:ext uri="{FF2B5EF4-FFF2-40B4-BE49-F238E27FC236}">
                  <a16:creationId xmlns:a16="http://schemas.microsoft.com/office/drawing/2014/main" id="{F62FB0BB-9179-4751-A08F-1DBBC8B87E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68" name="Freeform: Shape 67">
                <a:extLst>
                  <a:ext uri="{FF2B5EF4-FFF2-40B4-BE49-F238E27FC236}">
                    <a16:creationId xmlns:a16="http://schemas.microsoft.com/office/drawing/2014/main" id="{33819F96-CF55-40C3-A784-AC461852C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0578D5C7-AD30-4D50-98FC-F0E0C28CD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smtClean="0"/>
              <a:pPr>
                <a:spcAft>
                  <a:spcPts val="600"/>
                </a:spcAft>
              </a:pPr>
              <a:t>12</a:t>
            </a:fld>
            <a:endParaRPr lang="en-US"/>
          </a:p>
        </p:txBody>
      </p:sp>
      <p:pic>
        <p:nvPicPr>
          <p:cNvPr id="4" name="Picture 4" descr="Chart, bar chart&#10;&#10;Description automatically generated">
            <a:extLst>
              <a:ext uri="{FF2B5EF4-FFF2-40B4-BE49-F238E27FC236}">
                <a16:creationId xmlns:a16="http://schemas.microsoft.com/office/drawing/2014/main" id="{2B565353-447F-5421-26A9-72211F9248A6}"/>
              </a:ext>
            </a:extLst>
          </p:cNvPr>
          <p:cNvPicPr>
            <a:picLocks noChangeAspect="1"/>
          </p:cNvPicPr>
          <p:nvPr/>
        </p:nvPicPr>
        <p:blipFill>
          <a:blip r:embed="rId4"/>
          <a:stretch>
            <a:fillRect/>
          </a:stretch>
        </p:blipFill>
        <p:spPr>
          <a:xfrm>
            <a:off x="6762804" y="1350833"/>
            <a:ext cx="3927367" cy="3063347"/>
          </a:xfrm>
          <a:prstGeom prst="rect">
            <a:avLst/>
          </a:prstGeom>
        </p:spPr>
      </p:pic>
      <p:sp>
        <p:nvSpPr>
          <p:cNvPr id="18" name="Footer Placeholder 4">
            <a:extLst>
              <a:ext uri="{FF2B5EF4-FFF2-40B4-BE49-F238E27FC236}">
                <a16:creationId xmlns:a16="http://schemas.microsoft.com/office/drawing/2014/main" id="{92EF8BB3-2CB4-4DD8-AD70-F88ED5A580E3}"/>
              </a:ext>
            </a:extLst>
          </p:cNvPr>
          <p:cNvSpPr>
            <a:spLocks noGrp="1"/>
          </p:cNvSpPr>
          <p:nvPr>
            <p:ph type="ftr" sz="quarter" idx="11"/>
          </p:nvPr>
        </p:nvSpPr>
        <p:spPr>
          <a:xfrm>
            <a:off x="6858000" y="6096000"/>
            <a:ext cx="4572000" cy="365125"/>
          </a:xfrm>
        </p:spPr>
        <p:txBody>
          <a:bodyPr vert="horz" lIns="91440" tIns="45720" rIns="91440" bIns="45720" rtlCol="0" anchor="t" anchorCtr="0">
            <a:normAutofit/>
          </a:bodyPr>
          <a:lstStyle/>
          <a:p>
            <a:pPr>
              <a:spcAft>
                <a:spcPts val="600"/>
              </a:spcAft>
            </a:pPr>
            <a:r>
              <a:rPr lang="en-US" kern="1200" dirty="0">
                <a:latin typeface="+mn-lt"/>
                <a:ea typeface="+mn-ea"/>
                <a:cs typeface="+mn-cs"/>
              </a:rPr>
              <a:t>Accuracy is in </a:t>
            </a:r>
            <a:r>
              <a:rPr lang="en-US" dirty="0"/>
              <a:t>fraction format</a:t>
            </a:r>
            <a:endParaRPr lang="en-US" kern="1200" dirty="0">
              <a:latin typeface="+mn-lt"/>
              <a:ea typeface="+mn-ea"/>
              <a:cs typeface="+mn-cs"/>
            </a:endParaRPr>
          </a:p>
        </p:txBody>
      </p:sp>
    </p:spTree>
    <p:extLst>
      <p:ext uri="{BB962C8B-B14F-4D97-AF65-F5344CB8AC3E}">
        <p14:creationId xmlns:p14="http://schemas.microsoft.com/office/powerpoint/2010/main" val="754361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F584FB-843A-451B-8EAE-DBF6D9AF0419}"/>
              </a:ext>
            </a:extLst>
          </p:cNvPr>
          <p:cNvSpPr>
            <a:spLocks noGrp="1"/>
          </p:cNvSpPr>
          <p:nvPr>
            <p:ph type="title"/>
          </p:nvPr>
        </p:nvSpPr>
        <p:spPr>
          <a:xfrm>
            <a:off x="762000" y="1524001"/>
            <a:ext cx="10668000" cy="762000"/>
          </a:xfrm>
        </p:spPr>
        <p:txBody>
          <a:bodyPr/>
          <a:lstStyle/>
          <a:p>
            <a:r>
              <a:rPr lang="en-US"/>
              <a:t>Team</a:t>
            </a:r>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13</a:t>
            </a:fld>
            <a:endParaRPr lang="en-US"/>
          </a:p>
        </p:txBody>
      </p:sp>
      <p:pic>
        <p:nvPicPr>
          <p:cNvPr id="28" name="Picture Placeholder 27" descr="headshot">
            <a:extLst>
              <a:ext uri="{FF2B5EF4-FFF2-40B4-BE49-F238E27FC236}">
                <a16:creationId xmlns:a16="http://schemas.microsoft.com/office/drawing/2014/main" id="{2DF545B7-48CE-40C1-A3EF-4849FE3D6716}"/>
              </a:ext>
            </a:extLst>
          </p:cNvPr>
          <p:cNvPicPr>
            <a:picLocks noGrp="1" noChangeAspect="1"/>
          </p:cNvPicPr>
          <p:nvPr>
            <p:ph type="pic" sz="quarter" idx="14"/>
          </p:nvPr>
        </p:nvPicPr>
        <p:blipFill rotWithShape="1">
          <a:blip r:embed="rId2"/>
          <a:srcRect t="38" b="38"/>
          <a:stretch/>
        </p:blipFill>
        <p:spPr>
          <a:xfrm>
            <a:off x="87586" y="2592667"/>
            <a:ext cx="2075688" cy="2075688"/>
          </a:xfrm>
        </p:spPr>
      </p:pic>
      <p:sp>
        <p:nvSpPr>
          <p:cNvPr id="19" name="Text Placeholder 18">
            <a:extLst>
              <a:ext uri="{FF2B5EF4-FFF2-40B4-BE49-F238E27FC236}">
                <a16:creationId xmlns:a16="http://schemas.microsoft.com/office/drawing/2014/main" id="{49460E13-427E-4755-9432-333FCF1589D6}"/>
              </a:ext>
            </a:extLst>
          </p:cNvPr>
          <p:cNvSpPr>
            <a:spLocks noGrp="1"/>
          </p:cNvSpPr>
          <p:nvPr>
            <p:ph type="body" sz="quarter" idx="18"/>
          </p:nvPr>
        </p:nvSpPr>
        <p:spPr>
          <a:xfrm>
            <a:off x="87587" y="4755891"/>
            <a:ext cx="2075688" cy="365125"/>
          </a:xfrm>
        </p:spPr>
        <p:txBody>
          <a:bodyPr>
            <a:normAutofit fontScale="92500" lnSpcReduction="20000"/>
          </a:bodyPr>
          <a:lstStyle/>
          <a:p>
            <a:r>
              <a:rPr lang="en-US"/>
              <a:t>Ahmed Khaled</a:t>
            </a:r>
          </a:p>
        </p:txBody>
      </p:sp>
      <p:pic>
        <p:nvPicPr>
          <p:cNvPr id="29" name="Picture Placeholder 28" descr="headshot">
            <a:extLst>
              <a:ext uri="{FF2B5EF4-FFF2-40B4-BE49-F238E27FC236}">
                <a16:creationId xmlns:a16="http://schemas.microsoft.com/office/drawing/2014/main" id="{8CCB3A77-4144-4139-9E3B-B3E5157F23CD}"/>
              </a:ext>
            </a:extLst>
          </p:cNvPr>
          <p:cNvPicPr>
            <a:picLocks noGrp="1" noChangeAspect="1"/>
          </p:cNvPicPr>
          <p:nvPr>
            <p:ph type="pic" sz="quarter" idx="15"/>
          </p:nvPr>
        </p:nvPicPr>
        <p:blipFill rotWithShape="1">
          <a:blip r:embed="rId3"/>
          <a:srcRect t="147" b="147"/>
          <a:stretch/>
        </p:blipFill>
        <p:spPr>
          <a:xfrm>
            <a:off x="2126171" y="2592667"/>
            <a:ext cx="2075688" cy="2075688"/>
          </a:xfrm>
        </p:spPr>
      </p:pic>
      <p:sp>
        <p:nvSpPr>
          <p:cNvPr id="21" name="Text Placeholder 20">
            <a:extLst>
              <a:ext uri="{FF2B5EF4-FFF2-40B4-BE49-F238E27FC236}">
                <a16:creationId xmlns:a16="http://schemas.microsoft.com/office/drawing/2014/main" id="{187EEADB-07D1-49E0-8A6B-C42942647F98}"/>
              </a:ext>
            </a:extLst>
          </p:cNvPr>
          <p:cNvSpPr>
            <a:spLocks noGrp="1"/>
          </p:cNvSpPr>
          <p:nvPr>
            <p:ph type="body" sz="quarter" idx="20"/>
          </p:nvPr>
        </p:nvSpPr>
        <p:spPr>
          <a:xfrm>
            <a:off x="2126171" y="4712098"/>
            <a:ext cx="2075688" cy="365125"/>
          </a:xfrm>
        </p:spPr>
        <p:txBody>
          <a:bodyPr>
            <a:normAutofit fontScale="92500" lnSpcReduction="20000"/>
          </a:bodyPr>
          <a:lstStyle/>
          <a:p>
            <a:r>
              <a:rPr lang="en-US"/>
              <a:t>Youssef Ezzat</a:t>
            </a:r>
          </a:p>
        </p:txBody>
      </p:sp>
      <p:pic>
        <p:nvPicPr>
          <p:cNvPr id="30" name="Picture Placeholder 29" descr="headshot">
            <a:extLst>
              <a:ext uri="{FF2B5EF4-FFF2-40B4-BE49-F238E27FC236}">
                <a16:creationId xmlns:a16="http://schemas.microsoft.com/office/drawing/2014/main" id="{2B5197E0-B9B7-4E71-8651-F2CF51CD5BFC}"/>
              </a:ext>
            </a:extLst>
          </p:cNvPr>
          <p:cNvPicPr>
            <a:picLocks noGrp="1" noChangeAspect="1"/>
          </p:cNvPicPr>
          <p:nvPr>
            <p:ph type="pic" sz="quarter" idx="16"/>
          </p:nvPr>
        </p:nvPicPr>
        <p:blipFill rotWithShape="1">
          <a:blip r:embed="rId4"/>
          <a:srcRect t="38" b="38"/>
          <a:stretch/>
        </p:blipFill>
        <p:spPr>
          <a:xfrm>
            <a:off x="4144583" y="2636460"/>
            <a:ext cx="2075688" cy="2075688"/>
          </a:xfrm>
        </p:spPr>
      </p:pic>
      <p:sp>
        <p:nvSpPr>
          <p:cNvPr id="23" name="Text Placeholder 22">
            <a:extLst>
              <a:ext uri="{FF2B5EF4-FFF2-40B4-BE49-F238E27FC236}">
                <a16:creationId xmlns:a16="http://schemas.microsoft.com/office/drawing/2014/main" id="{4540ABE7-CBAE-4374-98CC-72F5D7CA63C1}"/>
              </a:ext>
            </a:extLst>
          </p:cNvPr>
          <p:cNvSpPr>
            <a:spLocks noGrp="1"/>
          </p:cNvSpPr>
          <p:nvPr>
            <p:ph type="body" sz="quarter" idx="22"/>
          </p:nvPr>
        </p:nvSpPr>
        <p:spPr>
          <a:xfrm>
            <a:off x="4092031" y="4712098"/>
            <a:ext cx="2075688" cy="365125"/>
          </a:xfrm>
        </p:spPr>
        <p:txBody>
          <a:bodyPr>
            <a:normAutofit fontScale="85000" lnSpcReduction="20000"/>
          </a:bodyPr>
          <a:lstStyle/>
          <a:p>
            <a:r>
              <a:rPr lang="en-US"/>
              <a:t>Youssef Pasha</a:t>
            </a:r>
          </a:p>
        </p:txBody>
      </p:sp>
      <p:pic>
        <p:nvPicPr>
          <p:cNvPr id="31" name="Picture Placeholder 30" descr="headshot">
            <a:extLst>
              <a:ext uri="{FF2B5EF4-FFF2-40B4-BE49-F238E27FC236}">
                <a16:creationId xmlns:a16="http://schemas.microsoft.com/office/drawing/2014/main" id="{87AB0477-77FA-4B22-8B43-ECD743B0A7F3}"/>
              </a:ext>
            </a:extLst>
          </p:cNvPr>
          <p:cNvPicPr>
            <a:picLocks noGrp="1" noChangeAspect="1"/>
          </p:cNvPicPr>
          <p:nvPr>
            <p:ph type="pic" sz="quarter" idx="17"/>
          </p:nvPr>
        </p:nvPicPr>
        <p:blipFill rotWithShape="1">
          <a:blip r:embed="rId5"/>
          <a:srcRect t="38" b="38"/>
          <a:stretch/>
        </p:blipFill>
        <p:spPr>
          <a:xfrm>
            <a:off x="6096105" y="2680253"/>
            <a:ext cx="2075688" cy="2075688"/>
          </a:xfrm>
        </p:spPr>
      </p:pic>
      <p:sp>
        <p:nvSpPr>
          <p:cNvPr id="25" name="Text Placeholder 24">
            <a:extLst>
              <a:ext uri="{FF2B5EF4-FFF2-40B4-BE49-F238E27FC236}">
                <a16:creationId xmlns:a16="http://schemas.microsoft.com/office/drawing/2014/main" id="{9023B0D3-AFFB-4414-AFB3-7AB4166EA6BA}"/>
              </a:ext>
            </a:extLst>
          </p:cNvPr>
          <p:cNvSpPr>
            <a:spLocks noGrp="1"/>
          </p:cNvSpPr>
          <p:nvPr>
            <p:ph type="body" sz="quarter" idx="24"/>
          </p:nvPr>
        </p:nvSpPr>
        <p:spPr>
          <a:xfrm>
            <a:off x="9932380" y="4755891"/>
            <a:ext cx="2075688" cy="365125"/>
          </a:xfrm>
        </p:spPr>
        <p:txBody>
          <a:bodyPr>
            <a:normAutofit fontScale="70000" lnSpcReduction="20000"/>
          </a:bodyPr>
          <a:lstStyle/>
          <a:p>
            <a:r>
              <a:rPr lang="en-US"/>
              <a:t>Ahmed Mohammed</a:t>
            </a:r>
          </a:p>
        </p:txBody>
      </p:sp>
      <p:sp>
        <p:nvSpPr>
          <p:cNvPr id="11" name="Footer Placeholder 4">
            <a:extLst>
              <a:ext uri="{FF2B5EF4-FFF2-40B4-BE49-F238E27FC236}">
                <a16:creationId xmlns:a16="http://schemas.microsoft.com/office/drawing/2014/main" id="{75EF12A7-FE01-49B9-BBA0-48797E7BCB4E}"/>
              </a:ext>
            </a:extLst>
          </p:cNvPr>
          <p:cNvSpPr>
            <a:spLocks noGrp="1"/>
          </p:cNvSpPr>
          <p:nvPr>
            <p:ph type="ftr" sz="quarter" idx="11"/>
          </p:nvPr>
        </p:nvSpPr>
        <p:spPr>
          <a:xfrm>
            <a:off x="6858000" y="6096000"/>
            <a:ext cx="4572000" cy="365125"/>
          </a:xfrm>
        </p:spPr>
        <p:txBody>
          <a:bodyPr/>
          <a:lstStyle/>
          <a:p>
            <a:r>
              <a:rPr lang="en-US"/>
              <a:t>Sample Footer Text</a:t>
            </a:r>
          </a:p>
        </p:txBody>
      </p:sp>
      <p:pic>
        <p:nvPicPr>
          <p:cNvPr id="13" name="Picture Placeholder 29" descr="headshot">
            <a:extLst>
              <a:ext uri="{FF2B5EF4-FFF2-40B4-BE49-F238E27FC236}">
                <a16:creationId xmlns:a16="http://schemas.microsoft.com/office/drawing/2014/main" id="{3B2DCE00-61A7-02C0-5C08-CEFAE75A4682}"/>
              </a:ext>
            </a:extLst>
          </p:cNvPr>
          <p:cNvPicPr>
            <a:picLocks noChangeAspect="1"/>
          </p:cNvPicPr>
          <p:nvPr/>
        </p:nvPicPr>
        <p:blipFill rotWithShape="1">
          <a:blip r:embed="rId4"/>
          <a:srcRect t="38" b="38"/>
          <a:stretch/>
        </p:blipFill>
        <p:spPr>
          <a:xfrm>
            <a:off x="7975603" y="2683756"/>
            <a:ext cx="2075688" cy="2075688"/>
          </a:xfrm>
          <a:prstGeom prst="ellipse">
            <a:avLst/>
          </a:prstGeom>
        </p:spPr>
      </p:pic>
      <p:pic>
        <p:nvPicPr>
          <p:cNvPr id="16" name="Picture Placeholder 29" descr="headshot">
            <a:extLst>
              <a:ext uri="{FF2B5EF4-FFF2-40B4-BE49-F238E27FC236}">
                <a16:creationId xmlns:a16="http://schemas.microsoft.com/office/drawing/2014/main" id="{A0E006B2-2618-503D-706C-21FA04AC083B}"/>
              </a:ext>
            </a:extLst>
          </p:cNvPr>
          <p:cNvPicPr>
            <a:picLocks noChangeAspect="1"/>
          </p:cNvPicPr>
          <p:nvPr/>
        </p:nvPicPr>
        <p:blipFill rotWithShape="1">
          <a:blip r:embed="rId4"/>
          <a:srcRect t="38" b="38"/>
          <a:stretch/>
        </p:blipFill>
        <p:spPr>
          <a:xfrm>
            <a:off x="9928776" y="2710032"/>
            <a:ext cx="2075688" cy="2075688"/>
          </a:xfrm>
          <a:prstGeom prst="ellipse">
            <a:avLst/>
          </a:prstGeom>
        </p:spPr>
      </p:pic>
      <p:sp>
        <p:nvSpPr>
          <p:cNvPr id="18" name="Text Placeholder 24">
            <a:extLst>
              <a:ext uri="{FF2B5EF4-FFF2-40B4-BE49-F238E27FC236}">
                <a16:creationId xmlns:a16="http://schemas.microsoft.com/office/drawing/2014/main" id="{ED38A2C1-B0F9-6C89-8E83-FE8617D2CF10}"/>
              </a:ext>
            </a:extLst>
          </p:cNvPr>
          <p:cNvSpPr txBox="1">
            <a:spLocks/>
          </p:cNvSpPr>
          <p:nvPr/>
        </p:nvSpPr>
        <p:spPr>
          <a:xfrm>
            <a:off x="5985745" y="4715601"/>
            <a:ext cx="2075688" cy="365125"/>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Ahmed Shaaban</a:t>
            </a:r>
          </a:p>
        </p:txBody>
      </p:sp>
      <p:sp>
        <p:nvSpPr>
          <p:cNvPr id="32" name="Text Placeholder 24">
            <a:extLst>
              <a:ext uri="{FF2B5EF4-FFF2-40B4-BE49-F238E27FC236}">
                <a16:creationId xmlns:a16="http://schemas.microsoft.com/office/drawing/2014/main" id="{32D322E2-EB19-3C27-7648-6A97704AEEBF}"/>
              </a:ext>
            </a:extLst>
          </p:cNvPr>
          <p:cNvSpPr txBox="1">
            <a:spLocks/>
          </p:cNvSpPr>
          <p:nvPr/>
        </p:nvSpPr>
        <p:spPr>
          <a:xfrm>
            <a:off x="7881111" y="4754139"/>
            <a:ext cx="2075688" cy="365125"/>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Ahmed Mosadek</a:t>
            </a:r>
          </a:p>
        </p:txBody>
      </p:sp>
    </p:spTree>
    <p:extLst>
      <p:ext uri="{BB962C8B-B14F-4D97-AF65-F5344CB8AC3E}">
        <p14:creationId xmlns:p14="http://schemas.microsoft.com/office/powerpoint/2010/main" val="949242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813F1349-1355-486C-8AD4-41A5698F481E}"/>
              </a:ext>
            </a:extLst>
          </p:cNvPr>
          <p:cNvSpPr>
            <a:spLocks noGrp="1"/>
          </p:cNvSpPr>
          <p:nvPr>
            <p:ph type="title"/>
          </p:nvPr>
        </p:nvSpPr>
        <p:spPr>
          <a:xfrm>
            <a:off x="4566753" y="982659"/>
            <a:ext cx="3058496" cy="2786062"/>
          </a:xfrm>
        </p:spPr>
        <p:txBody>
          <a:bodyPr/>
          <a:lstStyle/>
          <a:p>
            <a:r>
              <a:rPr lang="en-US"/>
              <a:t>Thank you</a:t>
            </a:r>
          </a:p>
        </p:txBody>
      </p:sp>
      <p:pic>
        <p:nvPicPr>
          <p:cNvPr id="9" name="Picture Placeholder 8" descr="A group of tents in a forest">
            <a:extLst>
              <a:ext uri="{FF2B5EF4-FFF2-40B4-BE49-F238E27FC236}">
                <a16:creationId xmlns:a16="http://schemas.microsoft.com/office/drawing/2014/main" id="{EC816B03-71E6-46A9-A140-DC6CB86F364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 y="0"/>
            <a:ext cx="3714575" cy="3333750"/>
          </a:xfrm>
        </p:spPr>
      </p:pic>
      <p:pic>
        <p:nvPicPr>
          <p:cNvPr id="18" name="Picture Placeholder 17" descr="A picture containing grass, sky, outdoor, road">
            <a:extLst>
              <a:ext uri="{FF2B5EF4-FFF2-40B4-BE49-F238E27FC236}">
                <a16:creationId xmlns:a16="http://schemas.microsoft.com/office/drawing/2014/main" id="{99ED2C50-915F-47DA-AA40-BC478524E08E}"/>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1" y="3524256"/>
            <a:ext cx="4404117" cy="3333749"/>
          </a:xfrm>
        </p:spPr>
      </p:pic>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14</a:t>
            </a:fld>
            <a:endParaRPr lang="en-US"/>
          </a:p>
        </p:txBody>
      </p:sp>
      <p:pic>
        <p:nvPicPr>
          <p:cNvPr id="16" name="Picture Placeholder 15" descr="Girl reading in her tent in the mountains">
            <a:extLst>
              <a:ext uri="{FF2B5EF4-FFF2-40B4-BE49-F238E27FC236}">
                <a16:creationId xmlns:a16="http://schemas.microsoft.com/office/drawing/2014/main" id="{606A90A7-9F84-47D7-9D25-322456892CDB}"/>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297863" y="0"/>
            <a:ext cx="3894137" cy="3333750"/>
          </a:xfrm>
        </p:spPr>
      </p:pic>
      <p:pic>
        <p:nvPicPr>
          <p:cNvPr id="14" name="Picture Placeholder 13" descr="Hikers sitting in the grass watching the sunset over the mountains ">
            <a:extLst>
              <a:ext uri="{FF2B5EF4-FFF2-40B4-BE49-F238E27FC236}">
                <a16:creationId xmlns:a16="http://schemas.microsoft.com/office/drawing/2014/main" id="{64452171-1F70-4701-BC23-36E46087AA8F}"/>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8453438" y="3562350"/>
            <a:ext cx="3738562" cy="3333750"/>
          </a:xfrm>
        </p:spPr>
      </p:pic>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a:t>Sample Footer Text</a:t>
            </a:r>
          </a:p>
        </p:txBody>
      </p:sp>
    </p:spTree>
    <p:extLst>
      <p:ext uri="{BB962C8B-B14F-4D97-AF65-F5344CB8AC3E}">
        <p14:creationId xmlns:p14="http://schemas.microsoft.com/office/powerpoint/2010/main" val="187646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1AFC354-3EE6-4B04-9474-CC7AA903DB36}"/>
              </a:ext>
            </a:extLst>
          </p:cNvPr>
          <p:cNvPicPr>
            <a:picLocks noGrp="1" noChangeAspect="1"/>
          </p:cNvPicPr>
          <p:nvPr>
            <p:ph type="pic" sz="quarter" idx="13"/>
          </p:nvPr>
        </p:nvPicPr>
        <p:blipFill rotWithShape="1">
          <a:blip r:embed="rId3">
            <a:extLst>
              <a:ext uri="{837473B0-CC2E-450A-ABE3-18F120FF3D39}">
                <a1611:picAttrSrcUrl xmlns:a1611="http://schemas.microsoft.com/office/drawing/2016/11/main" r:id="rId4"/>
              </a:ext>
            </a:extLst>
          </a:blip>
          <a:srcRect/>
          <a:stretch/>
        </p:blipFill>
        <p:spPr>
          <a:xfrm>
            <a:off x="5334000" y="1677023"/>
            <a:ext cx="6096000" cy="2808628"/>
          </a:xfrm>
        </p:spPr>
      </p:pic>
      <p:sp>
        <p:nvSpPr>
          <p:cNvPr id="45" name="Title 44">
            <a:extLst>
              <a:ext uri="{FF2B5EF4-FFF2-40B4-BE49-F238E27FC236}">
                <a16:creationId xmlns:a16="http://schemas.microsoft.com/office/drawing/2014/main" id="{7F3FB3C8-6E4D-4C4E-BC71-0D10C35865C2}"/>
              </a:ext>
            </a:extLst>
          </p:cNvPr>
          <p:cNvSpPr>
            <a:spLocks noGrp="1"/>
          </p:cNvSpPr>
          <p:nvPr>
            <p:ph type="title"/>
          </p:nvPr>
        </p:nvSpPr>
        <p:spPr>
          <a:xfrm>
            <a:off x="761524" y="1443038"/>
            <a:ext cx="6941302" cy="1985962"/>
          </a:xfrm>
        </p:spPr>
        <p:txBody>
          <a:bodyPr/>
          <a:lstStyle/>
          <a:p>
            <a:r>
              <a:rPr lang="en-US"/>
              <a:t>Agenda</a:t>
            </a:r>
          </a:p>
        </p:txBody>
      </p:sp>
      <p:sp>
        <p:nvSpPr>
          <p:cNvPr id="3" name="Text Placeholder 2">
            <a:extLst>
              <a:ext uri="{FF2B5EF4-FFF2-40B4-BE49-F238E27FC236}">
                <a16:creationId xmlns:a16="http://schemas.microsoft.com/office/drawing/2014/main" id="{3FECF24A-D85C-43FE-B5C2-4AABE5EF616A}"/>
              </a:ext>
            </a:extLst>
          </p:cNvPr>
          <p:cNvSpPr>
            <a:spLocks noGrp="1"/>
          </p:cNvSpPr>
          <p:nvPr>
            <p:ph type="body" sz="quarter" idx="15"/>
          </p:nvPr>
        </p:nvSpPr>
        <p:spPr>
          <a:xfrm>
            <a:off x="258317" y="3810000"/>
            <a:ext cx="4856131" cy="2286000"/>
          </a:xfrm>
        </p:spPr>
        <p:txBody>
          <a:bodyPr vert="horz" lIns="91440" tIns="45720" rIns="91440" bIns="45720" rtlCol="0" anchor="t">
            <a:normAutofit/>
          </a:bodyPr>
          <a:lstStyle/>
          <a:p>
            <a:r>
              <a:rPr lang="en-US">
                <a:ea typeface="+mn-lt"/>
                <a:cs typeface="+mn-lt"/>
              </a:rPr>
              <a:t>- Feature Analysis</a:t>
            </a:r>
            <a:endParaRPr lang="en-US"/>
          </a:p>
          <a:p>
            <a:r>
              <a:rPr lang="en-US">
                <a:ea typeface="+mn-lt"/>
                <a:cs typeface="+mn-lt"/>
              </a:rPr>
              <a:t>- Top Regression Algorithm</a:t>
            </a:r>
            <a:endParaRPr lang="en-US" err="1"/>
          </a:p>
          <a:p>
            <a:r>
              <a:rPr lang="en-US"/>
              <a:t>- Top Classification Algorithm</a:t>
            </a:r>
          </a:p>
          <a:p>
            <a:r>
              <a:rPr lang="en-US"/>
              <a:t>- The</a:t>
            </a:r>
            <a:r>
              <a:rPr lang="en-US">
                <a:ea typeface="+mn-lt"/>
                <a:cs typeface="+mn-lt"/>
              </a:rPr>
              <a:t> achieved Accuracies</a:t>
            </a:r>
            <a:endParaRPr lang="en-US"/>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a:t>
            </a:fld>
            <a:endParaRPr lang="en-US"/>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a:t>ML WORKFLOW</a:t>
            </a:r>
          </a:p>
        </p:txBody>
      </p:sp>
      <p:sp>
        <p:nvSpPr>
          <p:cNvPr id="2" name="TextBox 1">
            <a:extLst>
              <a:ext uri="{FF2B5EF4-FFF2-40B4-BE49-F238E27FC236}">
                <a16:creationId xmlns:a16="http://schemas.microsoft.com/office/drawing/2014/main" id="{6640581C-8142-550A-638C-534149D88D75}"/>
              </a:ext>
            </a:extLst>
          </p:cNvPr>
          <p:cNvSpPr txBox="1"/>
          <p:nvPr/>
        </p:nvSpPr>
        <p:spPr>
          <a:xfrm>
            <a:off x="5334000" y="4540250"/>
            <a:ext cx="6096000" cy="317500"/>
          </a:xfrm>
          <a:prstGeom prst="rect">
            <a:avLst/>
          </a:prstGeom>
        </p:spPr>
        <p:txBody>
          <a:bodyPr lIns="91440" tIns="45720" rIns="91440" bIns="45720" anchor="t">
            <a:normAutofit fontScale="92500" lnSpcReduction="20000"/>
          </a:bodyPr>
          <a:lstStyle/>
          <a:p>
            <a:endParaRPr lang="en-US"/>
          </a:p>
        </p:txBody>
      </p:sp>
      <p:sp>
        <p:nvSpPr>
          <p:cNvPr id="7" name="TextBox 6">
            <a:extLst>
              <a:ext uri="{FF2B5EF4-FFF2-40B4-BE49-F238E27FC236}">
                <a16:creationId xmlns:a16="http://schemas.microsoft.com/office/drawing/2014/main" id="{E1D9EBC2-E2D2-BB1F-AA54-418356927C6C}"/>
              </a:ext>
            </a:extLst>
          </p:cNvPr>
          <p:cNvSpPr txBox="1"/>
          <p:nvPr/>
        </p:nvSpPr>
        <p:spPr>
          <a:xfrm>
            <a:off x="5334000" y="4486275"/>
            <a:ext cx="6096000" cy="317500"/>
          </a:xfrm>
          <a:prstGeom prst="rect">
            <a:avLst/>
          </a:prstGeom>
        </p:spPr>
        <p:txBody>
          <a:bodyPr lIns="91440" tIns="45720" rIns="91440" bIns="45720" anchor="t">
            <a:normAutofit fontScale="92500" lnSpcReduction="20000"/>
          </a:bodyPr>
          <a:lstStyle/>
          <a:p>
            <a:endParaRPr lang="en-US"/>
          </a:p>
        </p:txBody>
      </p:sp>
    </p:spTree>
    <p:extLst>
      <p:ext uri="{BB962C8B-B14F-4D97-AF65-F5344CB8AC3E}">
        <p14:creationId xmlns:p14="http://schemas.microsoft.com/office/powerpoint/2010/main" val="83088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5334000" y="1524000"/>
            <a:ext cx="6096000" cy="1971675"/>
          </a:xfrm>
        </p:spPr>
        <p:txBody>
          <a:bodyPr>
            <a:normAutofit fontScale="90000"/>
          </a:bodyPr>
          <a:lstStyle/>
          <a:p>
            <a:r>
              <a:rPr lang="en-US"/>
              <a:t>Problem Definition</a:t>
            </a:r>
          </a:p>
        </p:txBody>
      </p:sp>
      <p:pic>
        <p:nvPicPr>
          <p:cNvPr id="10" name="Picture Placeholder 9">
            <a:extLst>
              <a:ext uri="{FF2B5EF4-FFF2-40B4-BE49-F238E27FC236}">
                <a16:creationId xmlns:a16="http://schemas.microsoft.com/office/drawing/2014/main" id="{B5DF9287-CE73-4640-9B8B-4B32860AC6F1}"/>
              </a:ext>
            </a:extLst>
          </p:cNvPr>
          <p:cNvPicPr>
            <a:picLocks noGrp="1" noChangeAspect="1"/>
          </p:cNvPicPr>
          <p:nvPr>
            <p:ph type="pic" sz="quarter" idx="13"/>
          </p:nvPr>
        </p:nvPicPr>
        <p:blipFill rotWithShape="1">
          <a:blip r:embed="rId3">
            <a:extLst>
              <a:ext uri="{837473B0-CC2E-450A-ABE3-18F120FF3D39}">
                <a1611:picAttrSrcUrl xmlns:a1611="http://schemas.microsoft.com/office/drawing/2016/11/main" r:id="rId4"/>
              </a:ext>
            </a:extLst>
          </a:blip>
          <a:srcRect/>
          <a:stretch/>
        </p:blipFill>
        <p:spPr>
          <a:xfrm>
            <a:off x="0" y="2185916"/>
            <a:ext cx="4556125" cy="2486168"/>
          </a:xfrm>
        </p:spPr>
      </p:pic>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3</a:t>
            </a:fld>
            <a:endParaRPr lang="en-US"/>
          </a:p>
        </p:txBody>
      </p:sp>
      <p:sp>
        <p:nvSpPr>
          <p:cNvPr id="3" name="Text Placeholder 2">
            <a:extLst>
              <a:ext uri="{FF2B5EF4-FFF2-40B4-BE49-F238E27FC236}">
                <a16:creationId xmlns:a16="http://schemas.microsoft.com/office/drawing/2014/main" id="{B0D5B9D1-0F62-4B73-A3D0-9FF8F71C3457}"/>
              </a:ext>
            </a:extLst>
          </p:cNvPr>
          <p:cNvSpPr>
            <a:spLocks noGrp="1"/>
          </p:cNvSpPr>
          <p:nvPr>
            <p:ph type="body" sz="quarter" idx="15"/>
          </p:nvPr>
        </p:nvSpPr>
        <p:spPr>
          <a:xfrm>
            <a:off x="5334000" y="3841794"/>
            <a:ext cx="6096000" cy="1985962"/>
          </a:xfrm>
        </p:spPr>
        <p:txBody>
          <a:bodyPr>
            <a:noAutofit/>
          </a:bodyPr>
          <a:lstStyle/>
          <a:p>
            <a:r>
              <a:rPr lang="en-US">
                <a:ea typeface="+mn-lt"/>
                <a:cs typeface="+mn-lt"/>
              </a:rPr>
              <a:t>Construct Machine Learning System that accurately Fit each Car has Properties X into its right Price Category [Classification], as well as another to Predict The Price Value close enough to the Exact known Price[Regression].</a:t>
            </a:r>
          </a:p>
          <a:p>
            <a:r>
              <a:rPr lang="en-US"/>
              <a:t>Select Best Candidate Model with its </a:t>
            </a:r>
            <a:r>
              <a:rPr lang="en-US">
                <a:ea typeface="+mn-lt"/>
                <a:cs typeface="+mn-lt"/>
              </a:rPr>
              <a:t>preliminary </a:t>
            </a:r>
            <a:r>
              <a:rPr lang="en-US"/>
              <a:t>and Go Further </a:t>
            </a:r>
            <a:r>
              <a:rPr lang="en-US">
                <a:ea typeface="+mn-lt"/>
                <a:cs typeface="+mn-lt"/>
              </a:rPr>
              <a:t>optimize </a:t>
            </a:r>
            <a:r>
              <a:rPr lang="en-US"/>
              <a:t>and Tuning its Hyper-Parameters.</a:t>
            </a:r>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a:solidFill>
                  <a:srgbClr val="FFFFFF">
                    <a:alpha val="70000"/>
                  </a:srgbClr>
                </a:solidFill>
              </a:rPr>
              <a:t>Compete or Die</a:t>
            </a:r>
          </a:p>
        </p:txBody>
      </p:sp>
      <p:sp>
        <p:nvSpPr>
          <p:cNvPr id="2" name="TextBox 1">
            <a:extLst>
              <a:ext uri="{FF2B5EF4-FFF2-40B4-BE49-F238E27FC236}">
                <a16:creationId xmlns:a16="http://schemas.microsoft.com/office/drawing/2014/main" id="{7A6E65AC-0079-35A2-250F-13A96BC91D4B}"/>
              </a:ext>
            </a:extLst>
          </p:cNvPr>
          <p:cNvSpPr txBox="1"/>
          <p:nvPr/>
        </p:nvSpPr>
        <p:spPr>
          <a:xfrm>
            <a:off x="0" y="4672013"/>
            <a:ext cx="4556125" cy="317500"/>
          </a:xfrm>
          <a:prstGeom prst="rect">
            <a:avLst/>
          </a:prstGeom>
        </p:spPr>
        <p:txBody>
          <a:bodyPr lIns="91440" tIns="45720" rIns="91440" bIns="45720" anchor="t">
            <a:normAutofit fontScale="92500" lnSpcReduction="20000"/>
          </a:bodyPr>
          <a:lstStyle/>
          <a:p>
            <a:endParaRPr lang="en-US"/>
          </a:p>
        </p:txBody>
      </p:sp>
    </p:spTree>
    <p:extLst>
      <p:ext uri="{BB962C8B-B14F-4D97-AF65-F5344CB8AC3E}">
        <p14:creationId xmlns:p14="http://schemas.microsoft.com/office/powerpoint/2010/main" val="163807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762000" y="1524001"/>
            <a:ext cx="10667998" cy="868680"/>
          </a:xfrm>
        </p:spPr>
        <p:txBody>
          <a:bodyPr/>
          <a:lstStyle/>
          <a:p>
            <a:r>
              <a:rPr lang="en-US"/>
              <a:t>Preprocessing</a:t>
            </a:r>
          </a:p>
        </p:txBody>
      </p:sp>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4</a:t>
            </a:fld>
            <a:endParaRPr lang="en-US"/>
          </a:p>
        </p:txBody>
      </p:sp>
      <p:sp>
        <p:nvSpPr>
          <p:cNvPr id="39" name="Text Placeholder 38">
            <a:extLst>
              <a:ext uri="{FF2B5EF4-FFF2-40B4-BE49-F238E27FC236}">
                <a16:creationId xmlns:a16="http://schemas.microsoft.com/office/drawing/2014/main" id="{86191311-B805-4D3B-9912-155E8DDF46B0}"/>
              </a:ext>
            </a:extLst>
          </p:cNvPr>
          <p:cNvSpPr>
            <a:spLocks noGrp="1"/>
          </p:cNvSpPr>
          <p:nvPr>
            <p:ph type="body" idx="13"/>
          </p:nvPr>
        </p:nvSpPr>
        <p:spPr>
          <a:xfrm>
            <a:off x="762000" y="2753087"/>
            <a:ext cx="10667999" cy="3138726"/>
          </a:xfrm>
        </p:spPr>
        <p:txBody>
          <a:bodyPr vert="horz" lIns="91440" tIns="45720" rIns="91440" bIns="45720" rtlCol="0" anchor="t">
            <a:normAutofit/>
          </a:bodyPr>
          <a:lstStyle/>
          <a:p>
            <a:r>
              <a:rPr lang="en-US"/>
              <a:t>- Car Info Parsing [ (Model), (Manufacture), (Production Year)].</a:t>
            </a:r>
          </a:p>
          <a:p>
            <a:r>
              <a:rPr lang="en-US"/>
              <a:t>- Fuel Type Normalization, PETROL is petrol !!.</a:t>
            </a:r>
          </a:p>
          <a:p>
            <a:r>
              <a:rPr lang="en-US"/>
              <a:t>- We Favor Dropping (</a:t>
            </a:r>
            <a:r>
              <a:rPr lang="en-US" err="1"/>
              <a:t>NaN</a:t>
            </a:r>
            <a:r>
              <a:rPr lang="en-US"/>
              <a:t>)s than Uncertain False Imputation.</a:t>
            </a:r>
          </a:p>
          <a:p>
            <a:r>
              <a:rPr lang="en-US"/>
              <a:t>- Categorical Encoding for The 4 Car Price Categories</a:t>
            </a:r>
          </a:p>
          <a:p>
            <a:r>
              <a:rPr lang="en-US"/>
              <a:t>- Categorical One-hot Encoding for Categorical Features [Our </a:t>
            </a:r>
            <a:r>
              <a:rPr lang="en-US">
                <a:ea typeface="+mn-lt"/>
                <a:cs typeface="+mn-lt"/>
              </a:rPr>
              <a:t>D</a:t>
            </a:r>
            <a:r>
              <a:rPr lang="en-US" b="0">
                <a:ea typeface="+mn-lt"/>
                <a:cs typeface="+mn-lt"/>
              </a:rPr>
              <a:t>ilemma</a:t>
            </a:r>
            <a:r>
              <a:rPr lang="en-US" b="0"/>
              <a:t>: Feature Imbalance across Training and Testing Sets</a:t>
            </a:r>
            <a:r>
              <a:rPr lang="en-US"/>
              <a:t>]</a:t>
            </a:r>
          </a:p>
          <a:p>
            <a:r>
              <a:rPr lang="en-US"/>
              <a:t>- Numerical Features Standardization to keep soft Weights Update</a:t>
            </a:r>
          </a:p>
          <a:p>
            <a:endParaRPr lang="en-US"/>
          </a:p>
        </p:txBody>
      </p:sp>
      <p:sp>
        <p:nvSpPr>
          <p:cNvPr id="18" name="Footer Placeholder 4">
            <a:extLst>
              <a:ext uri="{FF2B5EF4-FFF2-40B4-BE49-F238E27FC236}">
                <a16:creationId xmlns:a16="http://schemas.microsoft.com/office/drawing/2014/main" id="{92EF8BB3-2CB4-4DD8-AD70-F88ED5A580E3}"/>
              </a:ext>
            </a:extLst>
          </p:cNvPr>
          <p:cNvSpPr>
            <a:spLocks noGrp="1"/>
          </p:cNvSpPr>
          <p:nvPr>
            <p:ph type="ftr" sz="quarter" idx="11"/>
          </p:nvPr>
        </p:nvSpPr>
        <p:spPr>
          <a:xfrm>
            <a:off x="6858000" y="6096000"/>
            <a:ext cx="4572000" cy="365125"/>
          </a:xfrm>
        </p:spPr>
        <p:txBody>
          <a:bodyPr/>
          <a:lstStyle/>
          <a:p>
            <a:r>
              <a:rPr lang="en-US"/>
              <a:t>Serious Choices </a:t>
            </a:r>
            <a:r>
              <a:rPr lang="en-US" err="1"/>
              <a:t>نتحمل</a:t>
            </a:r>
            <a:r>
              <a:rPr lang="en-US"/>
              <a:t> </a:t>
            </a:r>
            <a:r>
              <a:rPr lang="en-US" err="1"/>
              <a:t>نتائج</a:t>
            </a:r>
            <a:r>
              <a:rPr lang="en-US"/>
              <a:t> </a:t>
            </a:r>
            <a:r>
              <a:rPr lang="en-US" err="1"/>
              <a:t>إختياراتنا</a:t>
            </a:r>
            <a:r>
              <a:rPr lang="en-US"/>
              <a:t> و </a:t>
            </a:r>
            <a:r>
              <a:rPr lang="en-US" err="1"/>
              <a:t>لا</a:t>
            </a:r>
            <a:r>
              <a:rPr lang="en-US"/>
              <a:t> </a:t>
            </a:r>
            <a:r>
              <a:rPr lang="en-US" err="1"/>
              <a:t>أحد</a:t>
            </a:r>
            <a:r>
              <a:rPr lang="en-US"/>
              <a:t> </a:t>
            </a:r>
            <a:r>
              <a:rPr lang="en-US" err="1"/>
              <a:t>غيرنا</a:t>
            </a:r>
            <a:r>
              <a:rPr lang="en-US"/>
              <a:t> </a:t>
            </a:r>
          </a:p>
        </p:txBody>
      </p:sp>
    </p:spTree>
    <p:extLst>
      <p:ext uri="{BB962C8B-B14F-4D97-AF65-F5344CB8AC3E}">
        <p14:creationId xmlns:p14="http://schemas.microsoft.com/office/powerpoint/2010/main" val="150129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icture containing indoor&#10;&#10;Description automatically generated">
            <a:extLst>
              <a:ext uri="{FF2B5EF4-FFF2-40B4-BE49-F238E27FC236}">
                <a16:creationId xmlns:a16="http://schemas.microsoft.com/office/drawing/2014/main" id="{A8403F14-8761-4309-9481-294D1CB6A7B8}"/>
              </a:ext>
            </a:extLst>
          </p:cNvPr>
          <p:cNvPicPr>
            <a:picLocks noGrp="1" noChangeAspect="1"/>
          </p:cNvPicPr>
          <p:nvPr>
            <p:ph type="pic" sz="quarter" idx="13"/>
          </p:nvPr>
        </p:nvPicPr>
        <p:blipFill rotWithShape="1">
          <a:blip r:embed="rId3">
            <a:extLst>
              <a:ext uri="{837473B0-CC2E-450A-ABE3-18F120FF3D39}">
                <a1611:picAttrSrcUrl xmlns:a1611="http://schemas.microsoft.com/office/drawing/2016/11/main" r:id="rId4"/>
              </a:ext>
            </a:extLst>
          </a:blip>
          <a:srcRect/>
          <a:stretch/>
        </p:blipFill>
        <p:spPr>
          <a:xfrm>
            <a:off x="3048000" y="1641441"/>
            <a:ext cx="6095524" cy="2857276"/>
          </a:xfrm>
        </p:spPr>
      </p:pic>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6520070" y="1482725"/>
            <a:ext cx="5298868" cy="1944688"/>
          </a:xfrm>
        </p:spPr>
        <p:txBody>
          <a:bodyPr>
            <a:normAutofit fontScale="90000"/>
          </a:bodyPr>
          <a:lstStyle/>
          <a:p>
            <a:r>
              <a:rPr lang="en-US"/>
              <a:t>Feature Analysis</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5</a:t>
            </a:fld>
            <a:endParaRPr lang="en-US"/>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a:t>What Features have predictive Power?</a:t>
            </a:r>
          </a:p>
        </p:txBody>
      </p:sp>
    </p:spTree>
    <p:extLst>
      <p:ext uri="{BB962C8B-B14F-4D97-AF65-F5344CB8AC3E}">
        <p14:creationId xmlns:p14="http://schemas.microsoft.com/office/powerpoint/2010/main" val="4136057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762000" y="1524001"/>
            <a:ext cx="10667998" cy="868680"/>
          </a:xfrm>
        </p:spPr>
        <p:txBody>
          <a:bodyPr/>
          <a:lstStyle/>
          <a:p>
            <a:r>
              <a:rPr lang="en-US"/>
              <a:t>Car INFO is Diverse!</a:t>
            </a:r>
          </a:p>
        </p:txBody>
      </p:sp>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6</a:t>
            </a:fld>
            <a:endParaRPr lang="en-US"/>
          </a:p>
        </p:txBody>
      </p:sp>
      <p:sp>
        <p:nvSpPr>
          <p:cNvPr id="39" name="Text Placeholder 38">
            <a:extLst>
              <a:ext uri="{FF2B5EF4-FFF2-40B4-BE49-F238E27FC236}">
                <a16:creationId xmlns:a16="http://schemas.microsoft.com/office/drawing/2014/main" id="{86191311-B805-4D3B-9912-155E8DDF46B0}"/>
              </a:ext>
            </a:extLst>
          </p:cNvPr>
          <p:cNvSpPr>
            <a:spLocks noGrp="1"/>
          </p:cNvSpPr>
          <p:nvPr>
            <p:ph type="body" idx="13"/>
          </p:nvPr>
        </p:nvSpPr>
        <p:spPr>
          <a:xfrm>
            <a:off x="762000" y="2753087"/>
            <a:ext cx="10667999" cy="861484"/>
          </a:xfrm>
        </p:spPr>
        <p:txBody>
          <a:bodyPr vert="horz" lIns="91440" tIns="45720" rIns="91440" bIns="45720" rtlCol="0" anchor="t">
            <a:normAutofit fontScale="92500" lnSpcReduction="20000"/>
          </a:bodyPr>
          <a:lstStyle/>
          <a:p>
            <a:r>
              <a:rPr lang="en-US" b="0">
                <a:ea typeface="+mn-lt"/>
                <a:cs typeface="+mn-lt"/>
              </a:rPr>
              <a:t>Since Categorical Variable Values will be Treated as Individual and Independent Feature, How well The Idea of Encoding such Features has an unknown Limits of Variations, What about The Curse of Dimensionality?</a:t>
            </a:r>
            <a:endParaRPr lang="en-US"/>
          </a:p>
          <a:p>
            <a:endParaRPr lang="en-US" b="0"/>
          </a:p>
        </p:txBody>
      </p:sp>
      <p:sp>
        <p:nvSpPr>
          <p:cNvPr id="36" name="Content Placeholder 35">
            <a:extLst>
              <a:ext uri="{FF2B5EF4-FFF2-40B4-BE49-F238E27FC236}">
                <a16:creationId xmlns:a16="http://schemas.microsoft.com/office/drawing/2014/main" id="{D41BFE42-F8DB-422D-BBDC-8A4F5AB2C20F}"/>
              </a:ext>
            </a:extLst>
          </p:cNvPr>
          <p:cNvSpPr>
            <a:spLocks noGrp="1"/>
          </p:cNvSpPr>
          <p:nvPr>
            <p:ph sz="half" idx="1"/>
          </p:nvPr>
        </p:nvSpPr>
        <p:spPr>
          <a:xfrm>
            <a:off x="762000" y="3674241"/>
            <a:ext cx="10668000" cy="2421759"/>
          </a:xfrm>
        </p:spPr>
        <p:txBody>
          <a:bodyPr vert="horz" lIns="91440" tIns="45720" rIns="91440" bIns="45720" rtlCol="0" anchor="t">
            <a:normAutofit fontScale="77500" lnSpcReduction="20000"/>
          </a:bodyPr>
          <a:lstStyle/>
          <a:p>
            <a:pPr marL="0" indent="0">
              <a:buNone/>
            </a:pPr>
            <a:r>
              <a:rPr lang="en-US">
                <a:ea typeface="+mn-lt"/>
                <a:cs typeface="+mn-lt"/>
              </a:rPr>
              <a:t>(Training Only)</a:t>
            </a:r>
            <a:endParaRPr lang="en-US"/>
          </a:p>
          <a:p>
            <a:r>
              <a:rPr lang="en-US">
                <a:ea typeface="+mn-lt"/>
                <a:cs typeface="+mn-lt"/>
              </a:rPr>
              <a:t>Car-Model  has 458 Unique Possible Values shown in a Comment below</a:t>
            </a:r>
            <a:endParaRPr lang="en-US"/>
          </a:p>
          <a:p>
            <a:r>
              <a:rPr lang="en-US">
                <a:ea typeface="+mn-lt"/>
                <a:cs typeface="+mn-lt"/>
              </a:rPr>
              <a:t>Feature Car-Production-Year has 62 Unique Possible Values.</a:t>
            </a:r>
          </a:p>
          <a:p>
            <a:r>
              <a:rPr lang="en-US">
                <a:ea typeface="+mn-lt"/>
                <a:cs typeface="+mn-lt"/>
              </a:rPr>
              <a:t>Feature Car-Manufacturer has 50 Unique Possible Values</a:t>
            </a:r>
          </a:p>
          <a:p>
            <a:pPr marL="0" indent="0">
              <a:buNone/>
            </a:pPr>
            <a:r>
              <a:rPr lang="en-US">
                <a:ea typeface="+mn-lt"/>
                <a:cs typeface="+mn-lt"/>
              </a:rPr>
              <a:t>(Kaggle Testing Only)</a:t>
            </a:r>
          </a:p>
          <a:p>
            <a:pPr>
              <a:buFont typeface="Arial"/>
              <a:buChar char="•"/>
            </a:pPr>
            <a:r>
              <a:rPr lang="en-US">
                <a:ea typeface="+mn-lt"/>
                <a:cs typeface="+mn-lt"/>
              </a:rPr>
              <a:t>Car-Model  has 458 Unique Possible Values shown in a Comment below</a:t>
            </a:r>
          </a:p>
          <a:p>
            <a:pPr>
              <a:buFont typeface="Arial"/>
              <a:buChar char="•"/>
            </a:pPr>
            <a:r>
              <a:rPr lang="en-US">
                <a:ea typeface="+mn-lt"/>
                <a:cs typeface="+mn-lt"/>
              </a:rPr>
              <a:t>Feature Car-Production-Year has 62 Unique Possible Values.</a:t>
            </a:r>
          </a:p>
          <a:p>
            <a:pPr>
              <a:buFont typeface="Arial"/>
              <a:buChar char="•"/>
            </a:pPr>
            <a:r>
              <a:rPr lang="en-US">
                <a:ea typeface="+mn-lt"/>
                <a:cs typeface="+mn-lt"/>
              </a:rPr>
              <a:t>Feature Car-Manufacturer has 50 Unique Possible Values</a:t>
            </a:r>
          </a:p>
        </p:txBody>
      </p:sp>
      <p:sp>
        <p:nvSpPr>
          <p:cNvPr id="18" name="Footer Placeholder 4">
            <a:extLst>
              <a:ext uri="{FF2B5EF4-FFF2-40B4-BE49-F238E27FC236}">
                <a16:creationId xmlns:a16="http://schemas.microsoft.com/office/drawing/2014/main" id="{92EF8BB3-2CB4-4DD8-AD70-F88ED5A580E3}"/>
              </a:ext>
            </a:extLst>
          </p:cNvPr>
          <p:cNvSpPr>
            <a:spLocks noGrp="1"/>
          </p:cNvSpPr>
          <p:nvPr>
            <p:ph type="ftr" sz="quarter" idx="11"/>
          </p:nvPr>
        </p:nvSpPr>
        <p:spPr>
          <a:xfrm>
            <a:off x="6858000" y="6096000"/>
            <a:ext cx="4572000" cy="365125"/>
          </a:xfrm>
        </p:spPr>
        <p:txBody>
          <a:bodyPr/>
          <a:lstStyle/>
          <a:p>
            <a:r>
              <a:rPr lang="en-US"/>
              <a:t>Curse of Dimensionality</a:t>
            </a:r>
            <a:endParaRPr lang="en-US">
              <a:solidFill>
                <a:srgbClr val="FFFFFF">
                  <a:alpha val="70000"/>
                </a:srgbClr>
              </a:solidFill>
            </a:endParaRPr>
          </a:p>
        </p:txBody>
      </p:sp>
    </p:spTree>
    <p:extLst>
      <p:ext uri="{BB962C8B-B14F-4D97-AF65-F5344CB8AC3E}">
        <p14:creationId xmlns:p14="http://schemas.microsoft.com/office/powerpoint/2010/main" val="156357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762000" y="1524001"/>
            <a:ext cx="10667998" cy="868680"/>
          </a:xfrm>
        </p:spPr>
        <p:txBody>
          <a:bodyPr>
            <a:normAutofit/>
          </a:bodyPr>
          <a:lstStyle/>
          <a:p>
            <a:r>
              <a:rPr lang="en-US">
                <a:ea typeface="+mj-lt"/>
                <a:cs typeface="+mj-lt"/>
              </a:rPr>
              <a:t>Kaggle Testing Set Problems</a:t>
            </a:r>
            <a:endParaRPr lang="en-US"/>
          </a:p>
        </p:txBody>
      </p:sp>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7</a:t>
            </a:fld>
            <a:endParaRPr lang="en-US"/>
          </a:p>
        </p:txBody>
      </p:sp>
      <p:sp>
        <p:nvSpPr>
          <p:cNvPr id="39" name="Text Placeholder 38">
            <a:extLst>
              <a:ext uri="{FF2B5EF4-FFF2-40B4-BE49-F238E27FC236}">
                <a16:creationId xmlns:a16="http://schemas.microsoft.com/office/drawing/2014/main" id="{86191311-B805-4D3B-9912-155E8DDF46B0}"/>
              </a:ext>
            </a:extLst>
          </p:cNvPr>
          <p:cNvSpPr>
            <a:spLocks noGrp="1"/>
          </p:cNvSpPr>
          <p:nvPr>
            <p:ph type="body" idx="13"/>
          </p:nvPr>
        </p:nvSpPr>
        <p:spPr>
          <a:xfrm>
            <a:off x="762000" y="2753087"/>
            <a:ext cx="10667999" cy="668795"/>
          </a:xfrm>
        </p:spPr>
        <p:txBody>
          <a:bodyPr vert="horz" lIns="91440" tIns="45720" rIns="91440" bIns="45720" rtlCol="0" anchor="t">
            <a:normAutofit fontScale="92500" lnSpcReduction="10000"/>
          </a:bodyPr>
          <a:lstStyle/>
          <a:p>
            <a:r>
              <a:rPr lang="en-US" b="0">
                <a:ea typeface="+mn-lt"/>
                <a:cs typeface="+mn-lt"/>
              </a:rPr>
              <a:t>Same Preprocessing Pipeline </a:t>
            </a:r>
            <a:r>
              <a:rPr lang="en-US" b="0"/>
              <a:t>is </a:t>
            </a:r>
            <a:r>
              <a:rPr lang="en-US"/>
              <a:t>Essential Transformation to Apply on any upcoming unseen Data set</a:t>
            </a:r>
          </a:p>
        </p:txBody>
      </p:sp>
      <p:sp>
        <p:nvSpPr>
          <p:cNvPr id="36" name="Content Placeholder 35">
            <a:extLst>
              <a:ext uri="{FF2B5EF4-FFF2-40B4-BE49-F238E27FC236}">
                <a16:creationId xmlns:a16="http://schemas.microsoft.com/office/drawing/2014/main" id="{D41BFE42-F8DB-422D-BBDC-8A4F5AB2C20F}"/>
              </a:ext>
            </a:extLst>
          </p:cNvPr>
          <p:cNvSpPr>
            <a:spLocks noGrp="1"/>
          </p:cNvSpPr>
          <p:nvPr>
            <p:ph sz="half" idx="1"/>
          </p:nvPr>
        </p:nvSpPr>
        <p:spPr>
          <a:xfrm>
            <a:off x="762000" y="3429000"/>
            <a:ext cx="10668000" cy="2667000"/>
          </a:xfrm>
        </p:spPr>
        <p:txBody>
          <a:bodyPr vert="horz" lIns="91440" tIns="45720" rIns="91440" bIns="45720" rtlCol="0" anchor="t">
            <a:normAutofit/>
          </a:bodyPr>
          <a:lstStyle/>
          <a:p>
            <a:pPr marL="0" indent="0">
              <a:buNone/>
            </a:pPr>
            <a:endParaRPr lang="en-US">
              <a:ea typeface="+mn-lt"/>
              <a:cs typeface="+mn-lt"/>
            </a:endParaRPr>
          </a:p>
          <a:p>
            <a:r>
              <a:rPr lang="en-US" b="1">
                <a:ea typeface="+mn-lt"/>
                <a:cs typeface="+mn-lt"/>
              </a:rPr>
              <a:t>Car Info Parsing [ (Model), (Manufacture), (Production Year)].</a:t>
            </a:r>
            <a:endParaRPr lang="en-US">
              <a:ea typeface="+mn-lt"/>
              <a:cs typeface="+mn-lt"/>
            </a:endParaRPr>
          </a:p>
          <a:p>
            <a:r>
              <a:rPr lang="en-US" b="1">
                <a:ea typeface="+mn-lt"/>
                <a:cs typeface="+mn-lt"/>
              </a:rPr>
              <a:t>Fuel Type Normalization, PETROL is petrol !!.</a:t>
            </a:r>
            <a:endParaRPr lang="en-US">
              <a:ea typeface="+mn-lt"/>
              <a:cs typeface="+mn-lt"/>
            </a:endParaRPr>
          </a:p>
          <a:p>
            <a:r>
              <a:rPr lang="en-US" b="1">
                <a:ea typeface="+mn-lt"/>
                <a:cs typeface="+mn-lt"/>
              </a:rPr>
              <a:t>We Favor Dropping (</a:t>
            </a:r>
            <a:r>
              <a:rPr lang="en-US" b="1" err="1">
                <a:ea typeface="+mn-lt"/>
                <a:cs typeface="+mn-lt"/>
              </a:rPr>
              <a:t>NaN</a:t>
            </a:r>
            <a:r>
              <a:rPr lang="en-US" b="1">
                <a:ea typeface="+mn-lt"/>
                <a:cs typeface="+mn-lt"/>
              </a:rPr>
              <a:t>)s than Uncertain False Imputation.</a:t>
            </a:r>
            <a:endParaRPr lang="en-US">
              <a:ea typeface="+mn-lt"/>
              <a:cs typeface="+mn-lt"/>
            </a:endParaRPr>
          </a:p>
          <a:p>
            <a:r>
              <a:rPr lang="en-US">
                <a:ea typeface="+mn-lt"/>
                <a:cs typeface="+mn-lt"/>
              </a:rPr>
              <a:t>Standard Scalar "Transform Only" on Testing set while Fitted on Training and Transform it</a:t>
            </a:r>
          </a:p>
          <a:p>
            <a:r>
              <a:rPr lang="en-US" b="1">
                <a:ea typeface="+mn-lt"/>
                <a:cs typeface="+mn-lt"/>
              </a:rPr>
              <a:t>Categorical One-hot Encoding for Categorical Features [Our D</a:t>
            </a:r>
            <a:r>
              <a:rPr lang="en-US">
                <a:ea typeface="+mn-lt"/>
                <a:cs typeface="+mn-lt"/>
              </a:rPr>
              <a:t>ilemma: Feature Imbalance across Training and Testing Sets</a:t>
            </a:r>
            <a:r>
              <a:rPr lang="en-US" b="1">
                <a:ea typeface="+mn-lt"/>
                <a:cs typeface="+mn-lt"/>
              </a:rPr>
              <a:t>]</a:t>
            </a:r>
            <a:endParaRPr lang="en-US"/>
          </a:p>
        </p:txBody>
      </p:sp>
      <p:sp>
        <p:nvSpPr>
          <p:cNvPr id="18" name="Footer Placeholder 4">
            <a:extLst>
              <a:ext uri="{FF2B5EF4-FFF2-40B4-BE49-F238E27FC236}">
                <a16:creationId xmlns:a16="http://schemas.microsoft.com/office/drawing/2014/main" id="{92EF8BB3-2CB4-4DD8-AD70-F88ED5A580E3}"/>
              </a:ext>
            </a:extLst>
          </p:cNvPr>
          <p:cNvSpPr>
            <a:spLocks noGrp="1"/>
          </p:cNvSpPr>
          <p:nvPr>
            <p:ph type="ftr" sz="quarter" idx="11"/>
          </p:nvPr>
        </p:nvSpPr>
        <p:spPr>
          <a:xfrm>
            <a:off x="6858000" y="6096000"/>
            <a:ext cx="4572000" cy="365125"/>
          </a:xfrm>
        </p:spPr>
        <p:txBody>
          <a:bodyPr/>
          <a:lstStyle/>
          <a:p>
            <a:r>
              <a:rPr lang="en-US">
                <a:ea typeface="+mn-lt"/>
                <a:cs typeface="+mn-lt"/>
              </a:rPr>
              <a:t>Exhaustive  possible Values for each car model-manufacture-production-year</a:t>
            </a:r>
            <a:endParaRPr lang="en-US">
              <a:solidFill>
                <a:srgbClr val="FFFFFF">
                  <a:alpha val="70000"/>
                </a:srgbClr>
              </a:solidFill>
              <a:ea typeface="+mn-lt"/>
              <a:cs typeface="+mn-lt"/>
            </a:endParaRPr>
          </a:p>
        </p:txBody>
      </p:sp>
    </p:spTree>
    <p:extLst>
      <p:ext uri="{BB962C8B-B14F-4D97-AF65-F5344CB8AC3E}">
        <p14:creationId xmlns:p14="http://schemas.microsoft.com/office/powerpoint/2010/main" val="3242785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762000" y="1524001"/>
            <a:ext cx="10667998" cy="868680"/>
          </a:xfrm>
        </p:spPr>
        <p:txBody>
          <a:bodyPr>
            <a:normAutofit/>
          </a:bodyPr>
          <a:lstStyle/>
          <a:p>
            <a:r>
              <a:rPr lang="en-US"/>
              <a:t>Exhaustive Categories Assumption</a:t>
            </a:r>
          </a:p>
        </p:txBody>
      </p:sp>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8</a:t>
            </a:fld>
            <a:endParaRPr lang="en-US"/>
          </a:p>
        </p:txBody>
      </p:sp>
      <p:sp>
        <p:nvSpPr>
          <p:cNvPr id="39" name="Text Placeholder 38">
            <a:extLst>
              <a:ext uri="{FF2B5EF4-FFF2-40B4-BE49-F238E27FC236}">
                <a16:creationId xmlns:a16="http://schemas.microsoft.com/office/drawing/2014/main" id="{86191311-B805-4D3B-9912-155E8DDF46B0}"/>
              </a:ext>
            </a:extLst>
          </p:cNvPr>
          <p:cNvSpPr>
            <a:spLocks noGrp="1"/>
          </p:cNvSpPr>
          <p:nvPr>
            <p:ph type="body" idx="13"/>
          </p:nvPr>
        </p:nvSpPr>
        <p:spPr>
          <a:xfrm>
            <a:off x="762000" y="2753087"/>
            <a:ext cx="10667999" cy="1492105"/>
          </a:xfrm>
        </p:spPr>
        <p:txBody>
          <a:bodyPr vert="horz" lIns="91440" tIns="45720" rIns="91440" bIns="45720" rtlCol="0" anchor="t">
            <a:normAutofit lnSpcReduction="10000"/>
          </a:bodyPr>
          <a:lstStyle/>
          <a:p>
            <a:r>
              <a:rPr lang="en-US" b="0">
                <a:ea typeface="+mn-lt"/>
                <a:cs typeface="+mn-lt"/>
              </a:rPr>
              <a:t>Our Idea built itself upon that each Categorical Variable its possible Values is Exhaustive when Training set and Testing set are combined. </a:t>
            </a:r>
          </a:p>
          <a:p>
            <a:r>
              <a:rPr lang="en-US" b="0"/>
              <a:t>If It is not The CASE The Model should "adapt" itself and re-trained on new Categories, OR to Ignore This new Category Value on The Testing Example</a:t>
            </a:r>
          </a:p>
          <a:p>
            <a:endParaRPr lang="en-US" b="0"/>
          </a:p>
        </p:txBody>
      </p:sp>
      <p:sp>
        <p:nvSpPr>
          <p:cNvPr id="36" name="Content Placeholder 35">
            <a:extLst>
              <a:ext uri="{FF2B5EF4-FFF2-40B4-BE49-F238E27FC236}">
                <a16:creationId xmlns:a16="http://schemas.microsoft.com/office/drawing/2014/main" id="{D41BFE42-F8DB-422D-BBDC-8A4F5AB2C20F}"/>
              </a:ext>
            </a:extLst>
          </p:cNvPr>
          <p:cNvSpPr>
            <a:spLocks noGrp="1"/>
          </p:cNvSpPr>
          <p:nvPr>
            <p:ph sz="half" idx="1"/>
          </p:nvPr>
        </p:nvSpPr>
        <p:spPr>
          <a:xfrm>
            <a:off x="762000" y="3647965"/>
            <a:ext cx="10536621" cy="2150243"/>
          </a:xfrm>
        </p:spPr>
        <p:txBody>
          <a:bodyPr vert="horz" lIns="91440" tIns="45720" rIns="91440" bIns="45720" rtlCol="0" anchor="t">
            <a:normAutofit/>
          </a:bodyPr>
          <a:lstStyle/>
          <a:p>
            <a:endParaRPr lang="en-US">
              <a:ea typeface="+mn-lt"/>
              <a:cs typeface="+mn-lt"/>
            </a:endParaRPr>
          </a:p>
          <a:p>
            <a:endParaRPr lang="en-US">
              <a:ea typeface="+mn-lt"/>
              <a:cs typeface="+mn-lt"/>
            </a:endParaRPr>
          </a:p>
          <a:p>
            <a:r>
              <a:rPr lang="en-US">
                <a:ea typeface="+mn-lt"/>
                <a:cs typeface="+mn-lt"/>
              </a:rPr>
              <a:t>Training has 32 DIFFERENT Values on car-model, and 6 on car-production-year that is not present on </a:t>
            </a:r>
            <a:r>
              <a:rPr lang="en-US" err="1">
                <a:ea typeface="+mn-lt"/>
                <a:cs typeface="+mn-lt"/>
              </a:rPr>
              <a:t>kaggle</a:t>
            </a:r>
            <a:r>
              <a:rPr lang="en-US">
                <a:ea typeface="+mn-lt"/>
                <a:cs typeface="+mn-lt"/>
              </a:rPr>
              <a:t> testing set</a:t>
            </a:r>
          </a:p>
          <a:p>
            <a:r>
              <a:rPr lang="en-US">
                <a:ea typeface="+mn-lt"/>
                <a:cs typeface="+mn-lt"/>
              </a:rPr>
              <a:t>Testing has car-models 'town-car', 'a19', and 's7'. Production year '1957' and  a car-manufacturer '</a:t>
            </a:r>
            <a:r>
              <a:rPr lang="en-US" err="1">
                <a:ea typeface="+mn-lt"/>
                <a:cs typeface="+mn-lt"/>
              </a:rPr>
              <a:t>lincoln</a:t>
            </a:r>
            <a:r>
              <a:rPr lang="en-US">
                <a:ea typeface="+mn-lt"/>
                <a:cs typeface="+mn-lt"/>
              </a:rPr>
              <a:t>' that is not present on corresponding Training set.</a:t>
            </a:r>
            <a:endParaRPr lang="en-US"/>
          </a:p>
        </p:txBody>
      </p:sp>
      <p:sp>
        <p:nvSpPr>
          <p:cNvPr id="18" name="Footer Placeholder 4">
            <a:extLst>
              <a:ext uri="{FF2B5EF4-FFF2-40B4-BE49-F238E27FC236}">
                <a16:creationId xmlns:a16="http://schemas.microsoft.com/office/drawing/2014/main" id="{92EF8BB3-2CB4-4DD8-AD70-F88ED5A580E3}"/>
              </a:ext>
            </a:extLst>
          </p:cNvPr>
          <p:cNvSpPr>
            <a:spLocks noGrp="1"/>
          </p:cNvSpPr>
          <p:nvPr>
            <p:ph type="ftr" sz="quarter" idx="11"/>
          </p:nvPr>
        </p:nvSpPr>
        <p:spPr>
          <a:xfrm>
            <a:off x="6858000" y="6096000"/>
            <a:ext cx="4572000" cy="365125"/>
          </a:xfrm>
        </p:spPr>
        <p:txBody>
          <a:bodyPr/>
          <a:lstStyle/>
          <a:p>
            <a:r>
              <a:rPr lang="en-US"/>
              <a:t> Another Problem around model reliability</a:t>
            </a:r>
          </a:p>
        </p:txBody>
      </p:sp>
    </p:spTree>
    <p:extLst>
      <p:ext uri="{BB962C8B-B14F-4D97-AF65-F5344CB8AC3E}">
        <p14:creationId xmlns:p14="http://schemas.microsoft.com/office/powerpoint/2010/main" val="269988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762000" y="1524001"/>
            <a:ext cx="10667998" cy="868680"/>
          </a:xfrm>
        </p:spPr>
        <p:txBody>
          <a:bodyPr/>
          <a:lstStyle/>
          <a:p>
            <a:r>
              <a:rPr lang="en-US">
                <a:ea typeface="+mj-lt"/>
                <a:cs typeface="+mj-lt"/>
              </a:rPr>
              <a:t>Kaggle Testing Set Problem </a:t>
            </a:r>
            <a:endParaRPr lang="en-US"/>
          </a:p>
        </p:txBody>
      </p:sp>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9</a:t>
            </a:fld>
            <a:endParaRPr lang="en-US"/>
          </a:p>
        </p:txBody>
      </p:sp>
      <p:sp>
        <p:nvSpPr>
          <p:cNvPr id="39" name="Text Placeholder 38">
            <a:extLst>
              <a:ext uri="{FF2B5EF4-FFF2-40B4-BE49-F238E27FC236}">
                <a16:creationId xmlns:a16="http://schemas.microsoft.com/office/drawing/2014/main" id="{86191311-B805-4D3B-9912-155E8DDF46B0}"/>
              </a:ext>
            </a:extLst>
          </p:cNvPr>
          <p:cNvSpPr>
            <a:spLocks noGrp="1"/>
          </p:cNvSpPr>
          <p:nvPr>
            <p:ph type="body" idx="13"/>
          </p:nvPr>
        </p:nvSpPr>
        <p:spPr>
          <a:xfrm>
            <a:off x="762000" y="2753087"/>
            <a:ext cx="10667999" cy="668795"/>
          </a:xfrm>
        </p:spPr>
        <p:txBody>
          <a:bodyPr vert="horz" lIns="91440" tIns="45720" rIns="91440" bIns="45720" rtlCol="0" anchor="t">
            <a:normAutofit fontScale="92500" lnSpcReduction="10000"/>
          </a:bodyPr>
          <a:lstStyle/>
          <a:p>
            <a:r>
              <a:rPr lang="en-US" b="0">
                <a:ea typeface="+mn-lt"/>
                <a:cs typeface="+mn-lt"/>
              </a:rPr>
              <a:t>Mirroring</a:t>
            </a:r>
            <a:r>
              <a:rPr lang="en-US" b="0"/>
              <a:t> : Does One-Hot Encoding then make Testing Data and Training Data has same Dimensionality</a:t>
            </a:r>
            <a:endParaRPr lang="en-US"/>
          </a:p>
          <a:p>
            <a:endParaRPr lang="en-US"/>
          </a:p>
        </p:txBody>
      </p:sp>
      <p:sp>
        <p:nvSpPr>
          <p:cNvPr id="36" name="Content Placeholder 35">
            <a:extLst>
              <a:ext uri="{FF2B5EF4-FFF2-40B4-BE49-F238E27FC236}">
                <a16:creationId xmlns:a16="http://schemas.microsoft.com/office/drawing/2014/main" id="{D41BFE42-F8DB-422D-BBDC-8A4F5AB2C20F}"/>
              </a:ext>
            </a:extLst>
          </p:cNvPr>
          <p:cNvSpPr>
            <a:spLocks noGrp="1"/>
          </p:cNvSpPr>
          <p:nvPr>
            <p:ph sz="half" idx="1"/>
          </p:nvPr>
        </p:nvSpPr>
        <p:spPr>
          <a:xfrm>
            <a:off x="762000" y="3429000"/>
            <a:ext cx="10668000" cy="2667000"/>
          </a:xfrm>
        </p:spPr>
        <p:txBody>
          <a:bodyPr vert="horz" lIns="91440" tIns="45720" rIns="91440" bIns="45720" rtlCol="0" anchor="t">
            <a:normAutofit/>
          </a:bodyPr>
          <a:lstStyle/>
          <a:p>
            <a:r>
              <a:rPr lang="en-US">
                <a:ea typeface="+mn-lt"/>
                <a:cs typeface="+mn-lt"/>
              </a:rPr>
              <a:t>Again, car model-manufacture-production Categories should be Exhaustive Categories over Training and Kaggle Testing sets combined</a:t>
            </a:r>
          </a:p>
          <a:p>
            <a:endParaRPr lang="en-US">
              <a:ea typeface="+mn-lt"/>
              <a:cs typeface="+mn-lt"/>
            </a:endParaRPr>
          </a:p>
        </p:txBody>
      </p:sp>
      <p:sp>
        <p:nvSpPr>
          <p:cNvPr id="18" name="Footer Placeholder 4">
            <a:extLst>
              <a:ext uri="{FF2B5EF4-FFF2-40B4-BE49-F238E27FC236}">
                <a16:creationId xmlns:a16="http://schemas.microsoft.com/office/drawing/2014/main" id="{92EF8BB3-2CB4-4DD8-AD70-F88ED5A580E3}"/>
              </a:ext>
            </a:extLst>
          </p:cNvPr>
          <p:cNvSpPr>
            <a:spLocks noGrp="1"/>
          </p:cNvSpPr>
          <p:nvPr>
            <p:ph type="ftr" sz="quarter" idx="11"/>
          </p:nvPr>
        </p:nvSpPr>
        <p:spPr>
          <a:xfrm>
            <a:off x="6858000" y="6096000"/>
            <a:ext cx="4572000" cy="365125"/>
          </a:xfrm>
        </p:spPr>
        <p:txBody>
          <a:bodyPr/>
          <a:lstStyle/>
          <a:p>
            <a:r>
              <a:rPr lang="en-US">
                <a:ea typeface="+mn-lt"/>
                <a:cs typeface="+mn-lt"/>
              </a:rPr>
              <a:t>Exhaustive  possible Values for each car model-manufacture-production-year</a:t>
            </a:r>
            <a:endParaRPr lang="en-US">
              <a:solidFill>
                <a:srgbClr val="FFFFFF">
                  <a:alpha val="70000"/>
                </a:srgbClr>
              </a:solidFill>
              <a:ea typeface="+mn-lt"/>
              <a:cs typeface="+mn-lt"/>
            </a:endParaRPr>
          </a:p>
        </p:txBody>
      </p:sp>
    </p:spTree>
    <p:extLst>
      <p:ext uri="{BB962C8B-B14F-4D97-AF65-F5344CB8AC3E}">
        <p14:creationId xmlns:p14="http://schemas.microsoft.com/office/powerpoint/2010/main" val="1326767356"/>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2A945D-E000-4BD3-9031-D74118CEB84A}">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329B7EE7-37BB-4290-9104-BCE7206D4EA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0942A2D-5562-4C61-8F16-51CFA0385A88}">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_TornVTI</Template>
  <Application>Microsoft Office PowerPoint</Application>
  <PresentationFormat>Widescreen</PresentationFormat>
  <Slides>14</Slides>
  <Notes>11</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TornVTI</vt:lpstr>
      <vt:lpstr>Car Market</vt:lpstr>
      <vt:lpstr>Agenda</vt:lpstr>
      <vt:lpstr>Problem Definition</vt:lpstr>
      <vt:lpstr>Preprocessing</vt:lpstr>
      <vt:lpstr>Feature Analysis</vt:lpstr>
      <vt:lpstr>Car INFO is Diverse!</vt:lpstr>
      <vt:lpstr>Kaggle Testing Set Problems</vt:lpstr>
      <vt:lpstr>Exhaustive Categories Assumption</vt:lpstr>
      <vt:lpstr>Kaggle Testing Set Problem </vt:lpstr>
      <vt:lpstr>Classification Accuracy Table</vt:lpstr>
      <vt:lpstr>Three Bar Metrics for SVM</vt:lpstr>
      <vt:lpstr>Three Bar Metrics for Decision Tree</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
  <cp:revision>40</cp:revision>
  <dcterms:created xsi:type="dcterms:W3CDTF">2022-12-26T04:28:02Z</dcterms:created>
  <dcterms:modified xsi:type="dcterms:W3CDTF">2022-12-29T20:44:41Z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